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революция 1640–1660: обзор и ключевые темы
</a:t>
            </a:r>
            <a:endParaRPr lang="en-US" sz="2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событий и преобразований, определивших новое государственное устройство Англии.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эпохи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Англия переживала серьёзные перемены: власть парламента возрастала, а король Карл I стремился ограничить влияние оппозиции. Растущие социальные и религиозные противоречия угрожали стабильности страны.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конфликта между королём и парламентом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абсолютной власти Карла I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 старался править без учета мнения парламента, игнорируя его созывы и собирая налоги самостоятельно. Это вызвало недовольство у многих политических групп и усугубило кризис доверия.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трения и преследования пуритан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Пуритане требовали реформ в церкви, а королевские власти устраивали гонения, что усиливало разногласия в обществе и способствовало расколу сред политических элит.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Неудачи в международных войнах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с Францией и Испанией исчерпали государственные ресурсы и усилили финансовый кризис, что вызвало протесты и требования перемен в управлении страной.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участников революции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возраст и социальную принадлежность основных участников революционных событий в парламенте.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парламентских сторонников были зрелыми мужчинами, исповедовавшими протестантские взгляды и представлявшими интересы среднего класса.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XVII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парламент: ключевые решения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отменил налагаемые королём личные налоги, что ограничило самостоятельное финансовое влияние монарха и укрепило позиции представительной власти.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упразднён судебный орган — Суд Звёздной палаты, считавшийся инструментом произвола королевской власти, что способствовало защите прав граждан.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 контроль над королём путём ограничений его полномочий и начат процесс расследования действий королевских советников, что отражало новую политическую эпоху.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гражданская война: основные особенности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велась между роялистами, поддерживающими короля, и круглоголовыми, сторонниками парламента. В конфликт активно включились не только знать, но и обычные граждане, что отражало глубокие общественные противоречия.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Усилилось применение новой военной техники и тактик: использовалась артиллерия, стратегические объекты подвергались разрушению, а экономика и людские ресурсы мобилизовались для поддержки военных действий.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Новой модели армии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профессиональной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1645 году была учреждена Новая модель армии численностью около 22 тысяч солдат. Эта профессиональная сила отличалась дисциплиной и командной структурой, что обеспечило успехи на поле боя.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и тактика крулоголовых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главе армии стояли Томас Фэрфакс и Оливер Кромвель. Значительное внимание уделялось снабжению, обучению и религиозной мотивации солдат, что делало армию эффективной и организованной.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первой гражданской войны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разделение между фракциями, а также религиозные конфликты подрывали единство победителей после войны, затрудняя установление стабильной власти.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силы сторонников короля были разбиты, и сам Карл I попал в плен, что символизировало факт военного поражения монархии.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парламента стала результатом не только военной мощи, но и поддержки значительной части общества, желающего перемен в управлении государством.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победу, многочисленные внутренние проблемы требовали дальнейших действий для восстановления мира и порядка в стране.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гражданская война и суд над королём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 — Восстание и вторая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 привлекает шотландские войска для восстановления власти, начинается новый этап гражданской войны с ожесточёнными столкновениями.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Престоне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Парламентские войска под командованием Оливера Кромвеля одерживают победу над королевскими силами, что ставит крест на попытках монарха вернуть власть.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над королём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военных поражений Карл I был осуждён за измену. Армия и Кромвель становятся главной силой в государстве, завершая эпоху королевского абсолютизма.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Навигационный акт 1651 года: экономические изменения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требовал использования исключительно английских или стран-экспортеров судов для торговли, что укрепило национальный флот и снизило иностранное влияние.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серьёзно ограничил голландские морские операции, что привело к конкуренции и усилению позиций Англии на международной торговой арене.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морской мощи и развитие отечественной мануфактуры стимулировали экономический подъём, укрепляя позиции страны в мировом хозяйстве.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Карла I и провозглашение республики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января 1649 года король Карл I был обезглавлен в Лондоне, что потрясло общество и означало конец абсолютной монархии в Англии. Это событие открыло новую страницу истории страны.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том же году была провозглашена республика — Содружество Англии, что впервые в английской истории официально отменило монархию и передало власть парламенту и армии.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Оливер Кромвель и установление протектората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Возвышение Кромвеля как лидера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Оливер Кромвель, командир армий парламента, в 1653 году получил титул лорд-протектора. Его власть объединила военную и гражданскую сферы, что позволило управлять страной с силой и дисциплиной.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политика и подавление восстаний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правления Кромвеля были упразднены Палата лордов и королевская власть. Он жестко подавлял мятежи в Ирландии и Шотландии, укрепляя государственный контроль и сохраняя порядок.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политика и реформы эпохи Кромвеля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Кромвель обеспечил свободу вероисповедания для многих протестантских сект, таких как пуритане, баптисты и квакеры, что стало важным шагом к религиозной толерантности.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преследования против неангликан уменьшились, что снизило религиозное давление на общество и укрепило позицию протестантских меньшинств.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для католиков и англикан были введены ограничения, что сохраняло религиозные конфликты и оказывало влияние на политическую нестабильность в стране.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монархии в 1660 году: реставрация Стюартов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протектората в 1660 году корона вернулась к Карлу II, представителю династии Стюартов, что символизировало восстановление монархии.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восстановлена англиканская церковь и Палата лордов, что вернуло прежнюю структуру государства с некоторыми изменениями.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Проведена амнистия для участников гражданских конфликтов, что помогло сгладить острые социальные и политические противоречия.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 полномочия короля были ограничены историей революции, парламент получил более важную роль в управлении страной.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и особенности парламентской монархии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монархия предполагает совместное правление короля и парламента, где законодательная и финансовая власть сосредоточена не у монарха.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король утратил право самостоятельно вводить законы и устанавливать налоги без согласия парламента.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стало нести ответственность перед парламентом, а ключевые решения принимались коллективно, формируя новую политическую культуру.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революции: перемены в управлении и обществе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Юридическая независимость судебной системы была закреплена, что повысило справедливость и стабильность правосудия в стране.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выборы депутатов парламента обеспечили более широкое представительство и участие граждан в управлении.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Возникло понятие ответственности исполнительной власти перед законодательным органом, что усилило контроль над государственными институтами.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получило расширенные гражданские права, а разделение властей стало основой для будущих демократических реформ.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влияние Английской революции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вдохновила политические движения в Европе, став одним из предвестников Французской революции и популяризируя идеи народного суверенитета.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законы и парламентская система повлияли на формирование государственной власти в США, особенно после их борьбы за независимость.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революции для истории Англии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сместила баланс власти от монарха к парламенту, создав новую, гибкую систему управления государством.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права расширились, экономические отношения изменились, что способствовало модернизации общества и государства.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Созданные институты и законы послужили фундаментом для дальнейших демократических преобразований в Англии.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Английской революции: успехи и трудности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положила начало снижению абсолютной монархии и укреплению роли парламента в управлении страной.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прошедшие внутренние конфликты сопровождались массовым насилием и религиозными преследованиями.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парламентаризма требовало длительного политического компромисса в условиях религиозных и социальных противоречий.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трудности, произошло формирование принципов, которые позже повлияли на демократическое развитие всей Европы.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историческое значение и наследие Английской революции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революция стала ключевым этапом в становлении парламентской системы и демократии, оказав глубокое влияние на историю Европы и развитие современного правового государства.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2026-05-10T16:30:57Z</dcterms:created>
  <dcterms:modified xsi:type="dcterms:W3CDTF">2026-05-10T16:30:57Z</dcterms:modified>
</cp:coreProperties>
</file>