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Земли и её ритмы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вращается и движется по орбите, задавая день, ночь и смену времён года.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освещает Землю не одинаково в разные моменты, а причина — форма планеты и наклон её оси. Эти условия меняют высоту Солнца и распределение света по полушариям. На год и сутки также влияет путь Земли вокруг Солнца.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 Земли есть ритмы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делает полный оборот с запада на восток. Поэтому кажется, будто Солнце движется по небу наоборот — с востока на запад.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Вращение Земли вокруг своей оси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вращение задаёт суточные изменения — смену освещённости, температуры и режим активности у людей и животных.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ритм связывают с длительностью оборота: он равен 23 часам 56 минутам 4 секундам, но в повседневности мы говорим «примерно 24 часа».
</a:t>
            </a:r>
            <a:endParaRPr lang="en-US" sz="9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229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2600" y="2573391"/>
            <a:ext cx="3986205" cy="20787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и ночь: визуальная история света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Терминатор — граница между светом и тенью
</a:t>
            </a:r>
            <a:pPr algn="l" indent="0" marL="0">
              <a:lnSpc>
                <a:spcPct val="100000"/>
              </a:lnSpc>
              <a:buNone/>
            </a:pPr>
            <a:r>
              <a:rPr lang="en-US" sz="47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заканчивается освещённая часть планеты, начинается ночь. Эта линия называется терминатором и постоянно перемещается по поверхности Земли. По ней легко понять, почему в разных местах Земли сейчас разное время суток.
</a:t>
            </a:r>
            <a:endParaRPr lang="en-US" sz="1332" dirty="0"/>
          </a:p>
        </p:txBody>
      </p:sp>
      <p:sp>
        <p:nvSpPr>
          <p:cNvPr id="11" name="Text 3"/>
          <p:cNvSpPr txBox="1"/>
          <p:nvPr/>
        </p:nvSpPr>
        <p:spPr>
          <a:xfrm>
            <a:off x="4783018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одной стороне Земли день, на другой — ночь
</a:t>
            </a:r>
            <a:pPr algn="l" indent="0" marL="0">
              <a:lnSpc>
                <a:spcPct val="100000"/>
              </a:lnSpc>
              <a:buNone/>
            </a:pPr>
            <a:r>
              <a:rPr lang="en-US" sz="4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Земля показана наполовину освещённой, чтобы было видно: одновременно существуют две «реальности» — светлая и тёмная. В одной части планеты начинается утро, а в другой наступает ночь, потому что Солнце освещает планету под углом.
</a:t>
            </a:r>
            <a:endParaRPr lang="en-US" sz="131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длятся сутки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сутки длиннее звёздных примерно на 3 минуты 56 секунд.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появляется, потому что Земля за сутки не только вращается, но и немного продвигается по орбите.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Длительности солнечных и звёздных суток: звёздные 23 ч 56 мин 4 с; солнечные 24 ч (учебные данные по астрономии).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ось наклонена примерно на 23,5° к плоскости орбиты, поэтому лучи Солнца приходят под разными углами в течение года.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Северном полушарии лето, в Южном полушарии зима: один наклон делает полушария по очереди «более освещёнными».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не только температура, но и высота Солнца над горизонтом: летом она обычно выше, а зимой — ниже, что влияет на прогрев.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угла падения лучей зависит и длина дня: где день длиннее, там тёплая погода держится дольше, а где короче — быстрее наступает охлаждение.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оси и смена времён года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 связи наклона оси и положения Земли на орбите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смена времён года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340564"/>
            <a:ext cx="3848986" cy="153393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параметры движений Земли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ключевых величины помогают понять, как возникают сутки, год и сезонные изменения.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скорости, длительности оборотов и наклона оси создаёт предсказуемые ритмы освещённости.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справочные данные (учебные значения).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часа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 времени занимает один полный оборот Земли вокруг своей оси для повседневного счёта времени.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астрономия: определения суток и отличие солнечных и звёздных суток.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Сутки — это период одного полного вращения Земли вокруг своей оси. В быту их принимают равными 24 часам, а астрономически они немного отличаются.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тень в течение дня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тени растут утром и вечером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Солнце поднимается, поэтому свет падает «с боку», а тень от вертикального предмета получается длинной. Вечером ситуация повторяется: Солнце снова опускается, и тень удлиняется.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тень к полудню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полудню Солнце находится выше всего, и свет падает почти прямо. Поэтому тень становится самой короткой. Именно из-за изменения высоты Солнца меняются длины теней в течение суток.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длина дня по сезонам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Солнце дольше находится над горизонтом, поэтому растёт время освещения. Ближе к осени и весне день и ночь становятся более похожими по длительности.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данных видно сезонное «растягивание» и «сжатие» светового дня. Это следствие наклона земной оси и меняющегося положения Земли на орбите.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для примера Москвы: лето ≈ 17 ч, зима ≈ 7 ч; промежуточные значения для иллюстрации сезонной тенденции.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Приливы и отливы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874342" y="1401656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притягивает океан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сильнее всего влияет на приливные «вздутия» воды. Земля вращается, и в разных местах побережья уровень воды постепенно поднимается и начинает меняться.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63124" y="2585319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Максимум прилива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конкретный участок океанского побережья оказывается ближе к направлению притяжения, вода поднимается сильнее. Обычно это даёт один из двух подъёмов за сутки.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712298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отливу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максимума начинается спад уровня воды — отлив. В течение суток чередуются два прилива и два отлива, а их сила зависит от положения Луны.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9483" y="3304813"/>
            <a:ext cx="242287" cy="32305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Ритмы природы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птицы и другие животные привязывают активность к светлой части суток. Днём они лучше находят пищу и ориентируются, а ночью переходят к отдыху и снижению активности.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Суточные «расписания»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растений цветки раскрываются утром, когда появляется достаточно света, и закрываются вечером. Так растения помогают опылителям работать в нужное время и защищают внутренние части.
</a:t>
            </a:r>
            <a:endParaRPr lang="en-US" sz="1375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 бодрствование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сон, внимание и работоспособность также зависят от смены дня и ночи. График обычно лучше совпадает с освещённостью: днём активность выше, ночью — ниже.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принцип ритмов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механизм — чередование освещения и температуры — задаёт ритмы для живых систем. Поэтому природные циклы повторяются почти ежедневно и помогают организмам «планировать» процессы.
</a:t>
            </a:r>
            <a:endParaRPr lang="en-US" sz="131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4094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и високосный год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761752" y="71136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проходит путь вокруг Солнца примерно за 365 суток и ещё около 6 часов. Если эти «лишние» часы не учитывать, календарь постепенно начнёт расходиться с сезонами и погодными признаками.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61752" y="3020455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этого не происходило, раз в четыре года добавляют один дополнительный день — 29 февраля. Благодаря этому календарная дата дольше остаётся согласованной с астрономическими событиями года.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4094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Орбита Земли и её скорость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Орбита Земли не является идеальным кругом: в разные части пути расстояние до Солнца отличается. Из-за этого и скорость движения немного меняется.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перигелием и афелием показывает, что освещение меняется не «из-за расстояния днями», а на фоне сезонных факторов. Средняя скорость около 29,8 км/с связывает движение с годом.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 расстояниях: перигелий ≈ 147 млн км, афелий ≈ 152 млн км; средняя скорость ≈ 29,8 км/с (астрономические справочники, без датирования).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каждого движения Земли с природными эффектами: день и ночь, год и времена года, приливы и отливы.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движения Земли превращаются в наблюдаемые явления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ритмы Земли влияют на жизнь людей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0886" y="3467970"/>
            <a:ext cx="1658353" cy="1141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Весна: больше света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увеличением длины дня растёт освещённость и легче поддерживать активный режим. В школах и на работе чаще сдвигается распорядок: больше времени остаётся на прогулки после занятий.
</a:t>
            </a:r>
            <a:endParaRPr lang="en-US" sz="1233" dirty="0"/>
          </a:p>
        </p:txBody>
      </p:sp>
      <p:sp>
        <p:nvSpPr>
          <p:cNvPr id="11" name="Text 3"/>
          <p:cNvSpPr txBox="1"/>
          <p:nvPr/>
        </p:nvSpPr>
        <p:spPr>
          <a:xfrm>
            <a:off x="2537644" y="1654222"/>
            <a:ext cx="1709190" cy="10486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Лето: день длинный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световой день длится дольше, поэтому многие чаще проводят время на улице. У транспорта и в быту чаще выбирают вечерние активности, а нагрузка на отопление уменьшается.
</a:t>
            </a:r>
            <a:endParaRPr lang="en-US" sz="1252" dirty="0"/>
          </a:p>
        </p:txBody>
      </p:sp>
      <p:sp>
        <p:nvSpPr>
          <p:cNvPr id="12" name="Text 4"/>
          <p:cNvSpPr txBox="1"/>
          <p:nvPr/>
        </p:nvSpPr>
        <p:spPr>
          <a:xfrm>
            <a:off x="4579125" y="3467970"/>
            <a:ext cx="1658353" cy="1141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Осень: короче день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свет постепенно убывает, а вечера становятся темнее раньше. Это влияет на планирование дел и поездок: больше времени уходит на свет и подготовку к зимнему режиму.
</a:t>
            </a:r>
            <a:endParaRPr lang="en-US" sz="1233" dirty="0"/>
          </a:p>
        </p:txBody>
      </p:sp>
      <p:sp>
        <p:nvSpPr>
          <p:cNvPr id="13" name="Text 5"/>
          <p:cNvSpPr txBox="1"/>
          <p:nvPr/>
        </p:nvSpPr>
        <p:spPr>
          <a:xfrm>
            <a:off x="6884154" y="1654222"/>
            <a:ext cx="1709190" cy="10486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Зима: меньше света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продолжительность дня минимальна, и люди чаще пользуются отоплением. Режимы школ, работы и маршруты транспорта зависят от ранних сумерек и более длительных тёмных часов.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7043" y="1587736"/>
            <a:ext cx="3529916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Ритмы Земли в цифрах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ключевые величины, которые позволяют измерять и сравнивать основные природные циклы Земли.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показывают, что главные ритмы имеют понятные «единицы измерения». Это делает природные изменения предсказуемыми и сравнимыми по длительности.
</a:t>
            </a:r>
            <a:endParaRPr lang="en-US" sz="1369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школьные астрономические сведения по движениям Земли.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319" y="1602394"/>
            <a:ext cx="158616" cy="317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8511" y="1616742"/>
            <a:ext cx="324602" cy="288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9668" y="3304813"/>
            <a:ext cx="242287" cy="3230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Наблюдения, которые можно проверить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меняет длину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измерять длину тени от вертикального предмета, она будет разной в течение дня. Утром и вечером тень длиннее, а в полдень заметно короче из‑за высоты Солнца.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Восход и закат меняются по месяцам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восхода и заката зависит от сезона. В одни месяцы Солнце появляется раньше и заходит позже, а в другие — наоборот, меняется распорядок дня и освещённость.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Полярная звезда указывает север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наблюдении полярной звезды видно, что её положение на небе меняется мало. Это связано с тем, что земная ось сохраняет направление в пространстве достаточно стабильно.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подтверждают движение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Совокупность ежедневных и сезонных изменений — длина тени, время заката, устойчивость ориентира — складывается в общую картину. Она соответствует тому, что Земля движется и вокруг оси, и вокруг Солнца.
</a:t>
            </a:r>
            <a:endParaRPr lang="en-US" sz="123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«ведут» движения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Вращение Земли задаёт смену дня и ночи, а движение вокруг Солнца — год и времена года. Наклон оси делает различия заметными на планете. Поэтому ритмы Земли формируют привычный порядок жизни.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2026-05-12T23:23:30Z</dcterms:created>
  <dcterms:modified xsi:type="dcterms:W3CDTF">2026-05-12T23:23:30Z</dcterms:modified>
</cp:coreProperties>
</file>