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 в геометрии: радиусы окружностей и центр треугольника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 связь между R, r и расстоянием OI выражается формулой OI² = R(R − 2r).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теорема Эйлера “включается” в школьную геометрию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окружностей треугольника и базовых линий (биссектриса, медиана, высота) появляются точки O и I. Теорема показывает, что расстояние между ними задаётся точной формулой и помогает решать задачи на радиусы и проверки вычислений.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 что они означают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(O)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 — центр окружности, проходящей через все вершины треугольника. Это ключевая опорная точка: радиус R считается от неё до каждой вершины, поэтому O связан со “внешней” геометрией треугольника.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(I)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— центр окружности, которая касается всех трёх сторон треугольника. Радиус r равен расстоянию от I до каждой стороны, то есть I “равноудалён” от прямых, образующих треугольник.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 (R)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 — радиус описанной окружности. Его значение задаёт масштаб треугольника “снаружи”: чем больше R, тем дальше вершины в среднем от центра O. В теореме R участвует напрямую в связи с OI.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вписанной окружности (r)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 — радиус вписанной окружности. Он отражает “внутренний” запас места: окружность вписана так, что расстояния до сторон равны r. В формуле теоремы r влияет на величину R − 2r и, следовательно, на OI.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треугольника OI² = R(R − 2r). Равносторонний случай даёт OI = 0 и, значит, R = 2r.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2r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7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расстояния между центрами определяется произведением радиуса описанной окружности на разность радиусов.
</a:t>
            </a:r>
            <a:endParaRPr lang="en-US" sz="2007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формула планиметрии (теорема Эйлера о центрах вписанной и описанной окружностей).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454500"/>
            <a:ext cx="4794300" cy="240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теоремы Эйлера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OI² = R(R − 2r) работает для любых треугольников, но геометрическая картина вокруг центров меняется.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треугольника влияет на “где расположены” точки O и I, хотя строгая связь радиусов остаётся одной и той же.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центров треугольника в планиметрии.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вычислить OI по радиусам и сверить теорему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проверка: от построения треугольника до сравнения с формулой OI² = R(R − 2r).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теоремы Эйлера с равносторонним треугольником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равностороннем треугольнике симметрия максимально выражена: центр описанной окружности, центр вписанной окружности и другие “классические” центры оказываются в одной точке. Поэтому расстояние OI становится равным нулю.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из общей формулы OI² = R(R − 2r) получается R = 2r. Это удобно как быстрый ориентир: если в задаче треугольник равносторонний, теорема сразу даёт точное соотношение радиусов.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проверка на знакомой фигуре показывает смысл теоремы: она не противоречит геометрической интуиции. Равносторонний треугольник выступает “эталоном” симметрии, согласующимся с выводами формулы.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расстояние OI при разных радиусах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R приближается к 2r, разность R − 2r стремится к нулю, и центры “сближаются”. При росте R и фиксированном r расстояние увеличивается быстрее, чем линейно.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ключевую зависимость от сочетания двух радиусов: OI определяется не одним R или r по отдельности, а их разностью внутри произведения.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формуле OI² = R(R − 2r), r = 4 см; точки рассчитаны под условие R ≥ 2r.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расстояния OI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Подставляем: OI² = 10(10 − 8) = 20. Значит, OI = √20 = 2√5 см. Схема с отмеченными O и I показывает, что теорема превращает геометрию в расчёт по радиусам.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и что находим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для треугольника известны радиусы: R = 10 см и r = 4 см. Тогда по теореме Эйлера OI² = R(R − 2r) можно найти расстояние между центрами без измерений на чертеже.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 теореме Эйлера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OI² = R(R − 2r) следует, что R(R − 2r) ≥ 0. При R &gt; 0 получаем R − 2r ≥ 0, то есть R ≥ 2r.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расстояния между центрами задаёт знак правой части, поэтому радиусы связаны строгим ограничением.
</a:t>
            </a:r>
            <a:endParaRPr lang="en-US" sz="221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из теоремы Эйлера о центрах описанной и вписанной окружностей (планиметрия).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R и r в типичных треугольниках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соотношение радиусов описанной и вписанной окружностей отражается на расстоянии между их центрами. Это помогает контролировать вычисления и оценивать правдоподобие результата.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R−2r=0, то O и I совпадают. Во всех остальных случаях R&gt;2r, значит OI строго больше нуля, а условие R≥2r служит быстрой проверкой.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центров треугольника и следствия из теоремы Эйлера.
</a:t>
            </a:r>
            <a:endParaRPr lang="en-US" sz="7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центров O и I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I — центр вписанной окружности: она равноудалена от всех трёх сторон. Это следует из того, что любая точка биссектрисы равноудалена от сторон угла.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 — центр описанной окружности: она равноудалена от всех трёх вершин. Поэтому O лежит на пересечении серединных перпендикуляров к сторонам треугольника.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 связывает два разных «типа равенств»: относительно сторон (через r и центр I) и относительно вершин (через R и центр O).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OI становится не произвольным, а полностью согласованным с радиусами: по формуле OI²=R(R−2r оно отражает, насколько треугольник отклоняется от симметрии равностороннего.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 теоремы Эйлера в школьной геометрии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площади двумя способами к связи радиусов через центры O и I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5583" y="1675625"/>
            <a:ext cx="303450" cy="34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площадью треугольника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формулы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выражается через полупериметр: S=pr, и через радиус описанной окружности: S=abc/(4R). Эти записи включают r и R, но по-разному связывают элементы треугольника.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 геометрией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 «встраивает» в задачу центры O и I: их расстояние OI становится мостиком между двумя способами описать площадь и радиусами.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задач с неполными 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известны не все стороны, формулы для площади и теорема дают дополнительные связи. Это позволяет сокращать вычисления и проверять решение на согласованность.
</a:t>
            </a:r>
            <a:endParaRPr lang="en-US" sz="11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формой треугольника и расстоянием между центрами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фиксированном r значение R приближается к 2r, то OI² стремится к нулю, и центры O и I «сближаются» геометрически.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закономерность такая: отклонение треугольника от равносторонней симметрии сопровождается увеличением OI. Это прямо считывается из зависимости OI²=R(R−2r).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следует из формулы теоремы Эйлера при R≥2r (конкретные численные наборы берутся для демонстрации графика).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на применение теоремы Эйлера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расстояние между центрами O и I по известным радиусам: сначала вычисляют OI²=R(R−2r), затем извлекают корень. Это особенно удобно, когда на рисунке нельзя точно измерить отрезок OI.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обратный ход используют теорему для вычисления одного радиуса по другому и по OI. Получают уравнение относительно R или r и выбирают вариант, согласованный с треугольником.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тип задач — проверка существования: если при данных R и r выходит OI²&lt;0 или нарушается условие R≥2r, значит треугольник с такими параметрами невозможен, а ответ требует исправления.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системе координат заданы вершины A(0,0), B(6,0), C(2,4). По координатам находят длины сторон, затем вычисляют полупериметр и площадь, после чего определяют r и R.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подставляют найденные радиусы в формулу OI²=R(R−2r). На рисунке центры O и I отмечаются отдельно, что позволяет убедиться: вычисленный OI согласуется и с аналитическим планом, и с геометрией.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с координатной геометрией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3934" y="1165600"/>
            <a:ext cx="4466432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теоремы Эйлера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диагностировать распространённые неточности: перепутанные обозначения, подмена радиуса диаметром, неверное возведение в квадрат и несоблюдение условий.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принцип: формула чувствительна к обозначениям и условиям. Даже при верной арифметике несоответствие параметров приводит к неправильному выводу.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методические рекомендации по проверке вычислений в планиметрии (школьный курс).
</a:t>
            </a:r>
            <a:endParaRPr lang="en-US" sz="6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теоремы в курсе 10 класса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тем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соединяет окружности, треугольники, площади, симметрию и координатные методы. Поэтому её удобно рассматривать как «узел», где сходятся разные способы описания одной фигуры.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высокого уровня результат помогает сократить цепочку вычислений: вместо прямого измерения OI используют радиусы и проверяют согласованность по формуле.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логики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R≥2r служит внутренней проверкой. Если оно нарушено, это сигнал ошибки в данных или в преобразованиях, даже когда итоговое число выглядит «красиво».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геометрического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формирует понимание, что в геометрии величины связаны жёстко. Тренируется навык видеть зависимости и оценивать правдоподобие ответа ещё до финальных вычислений.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устанавливает теорема Эйлера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Эйлера задаёт точную связь между центрами описанной и вписанной окружностей треугольника: OI²=R(R−2r). Отсюда следует R≥2r и равенство R=2r только в равностороннем.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2026-05-14T03:37:18Z</dcterms:created>
  <dcterms:modified xsi:type="dcterms:W3CDTF">2026-05-14T03:37:18Z</dcterms:modified>
</cp:coreProperties>
</file>