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устроено предложение и что в нём главное.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членов предложения помогает находить смысловые связи, правильно строить фразы и уверенно делать синтаксический разбор.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это подлежащее и сказуемое. Именно они передают основную мысль и показывают, о чём говорится в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есть два главных члена, например: «Птицы поют». В односоставном может быть только один главный член: «Темнеет».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грамматическая основа найдена, становится ясно, что предложение закончено по смыслу и может существовать как самостоятельная единица речи.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отличать два главных члена предложения и понимать их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речи, сказуемое сообщает о нём главное; вместе они образуют основу смысла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«Главные и второстепенные члены предложения»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сказуемое: вопросы и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называет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выражается существительным. В предложении «Лес шумит» именно оно называет предмет речи и отвечает на вопрос что? Такое подлежащее легко найти по смыслу и по связи со сказуемым.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выражено местоимением, числительным или даже неопределённой формой глагола. В примерах «Мы идём», «Трое пришли», «Учиться полезно» оно стоит в разных формах, но сохраняет главную роль.
</a:t>
            </a:r>
            <a:endParaRPr lang="en-US" sz="107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 в одной роли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запоминать только один пример. Нужно понимать, что подлежащее — это не часть речи сама по себе, а член предложения, который может быть выражен разными словами в зависимости от смысла.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быть выражено подлежащее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и его основные виды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выражается одним глаголом и показывает действие или состояние: «Ребёнок смеётся», «Ветер стих».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включает вспомогательное слово и неопределённую форму глагола: «Начал читать», «Продолжает работать».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состоит из связки и именной части: «Небо стало тёмным», «Дом был высоким». Оно передаёт признак или состояние.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показано, что второстепенных членов три вида, а главные образуют единую основу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создают каркас, а второстепенные добавляют точность и подробность.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синтаксису русского языка для 5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— признак предмета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отвечает на вопросы какой? какая? какое? какие? чей? и помогает увидеть признак предмета, о котором идёт речь в предложении.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относится к существительному и уточняет его. Именно поэтому сочетания вроде «зимний лес» или «мамин портфель» звучат конкретнее.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быть прилагательным, местоимением, причастием или существительным в косвенном падеже. Разные формы помогают передать признак точнее.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определения предложение остаётся более общим. С ним речь становится образнее, а предмет — более узнаваемым и понятным для читателя.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отвечает на вопросы косвенных падежей и называет предмет, на который направлено действие: «читать книгу», «помочь другу».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обозначать объект действия, адресата или тему речи. В предложении дополнение тесно связано со сказуемым и уточняет его значение.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выражается существительным или местоимением. Оно помогает увидеть, с чем именно связано действие или состояние.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— предмет, с которым связано действие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229" y="1998544"/>
            <a:ext cx="268561" cy="3580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03850"/>
            <a:ext cx="347469" cy="3474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03850"/>
            <a:ext cx="347469" cy="34746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2175" y="1998544"/>
            <a:ext cx="290941" cy="35808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03850"/>
            <a:ext cx="347469" cy="347469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значения обстоятельства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отвечает на вопросы где? куда? откуда? и показывает, где происходит действие. Оно помогает точнее представить событие и понять, в каком пространстве разворачивается мысль.
</a:t>
            </a:r>
            <a:endParaRPr lang="en-US" sz="1318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отвечает на вопросы когда? как долго? с каких пор? Оно сообщает, в какой момент или период совершается действие, и делает высказывание более точным.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 и цели отвечает на вопросы почему? зачем? Оно объясняет, из-за чего происходит действие или для чего оно совершается, связывая события между собой.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 отвечает на вопрос как? и показывает, каким образом совершается действие. Благодаря ему речь становится более выразительной и конкретной.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подвижный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легко меняет своё место в предложении, но сохраняет смысловую роль. Оно уточняет не предмет, а условия действия, поэтому особенно важно при разборе текста.
</a:t>
            </a:r>
            <a:endParaRPr lang="en-US" sz="12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какую роль выполняет каждый второстепенный член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члена есть свои вопросы и своё значение: определение уточняет предмет, дополнение связывает его с действием, обстоятельство описывает условия действия.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правилам русского языка для 5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второстепенных члена в сравнении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«Весной быстрый ручей громко журчит в лесу» легко увидеть основу и уточняющие слова. Смысл сразу становится полнее и ярче. 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действуют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ручей задаём вопрос кто? что? и находим подлежащее. От него определяем остальные члены: быстрый, весной, громко, в лесу. Так устанавливается связь слов.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 членам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один член предложения и не перепутать их роли.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синтаксического разбора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добавляет к сообщению ещё один смысловой слой и делает фразу удобнее для точного понимания.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уточняющих членов, тем точнее и выразительнее предложение; главная мысль остаётся той же, но раскрывается подробнее.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 учебного объяснения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второстепенные члены уточняют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искать подлежащее только по месту в предложении. Нужно смотреть на смысл и задавать вопрос кто? что?, иначе можно спутать его с дополнением.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принимать обстоятельство за определение. Если слово обозначает место, время, причину или способ действия, оно не отвечает на вопросы какой? чей?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выделять сказуемое только как глагол. Иногда оно выражено словом состояния или именной частью, поэтому важно учитывать весь смысловой центр предложения.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пропускать связь слов. Каждый член нужно находить не отдельно, а в отношениях с другими словами, чтобы разбор был точным и полным.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86422"/>
            <a:ext cx="3848986" cy="1375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увидеть, как работает грамматическая основа и какие второстепенные члены могут быть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предложения имеют два главных члена, другие — только один. Второстепенные члены могут быть, но не обязаны присутствовать в каждом случае.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для учебного разбора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предложений с разбором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члены предложения помогает лучше понимать прочитанный текст, видеть связь слов и быстрее строить грамотные фразы. Это особенно важно при выполнении упражнений и проверочных работ.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написании сочинений, изложений и диктантов точный разбор помогает избегать ошибок, делать мысль ясной и выразительной. Знание темы становится опорой для дальнейшего изучения синтаксиса.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члены предложения в речи и письме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главные члены задают основу смысла, а второстепенные помогают раскрыть его без 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создаёт каркас, а уточняющие члены делают высказывание точным и понятным для читателя.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схема по теме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схема: каркас и уточнения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образуют его смысловой центр, а второстепенные делают высказывание точнее и богаче. Если уверенно находить их, легче понимать текст, разбирать предложения и писать без ошибок.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2026-05-22T19:13:54Z</dcterms:created>
  <dcterms:modified xsi:type="dcterms:W3CDTF">2026-05-22T19:13:54Z</dcterms:modified>
</cp:coreProperties>
</file>