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 организме: обзор ключевых процессов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Жизненно важный процесс доставки и удаления веществ в теле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веществ жизненно необходим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питательных веществ, кислорода и отходов поддерживает жизнь клеток и органов. Нарушения этих процессов ведут к заболеваниям у растений, животных и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транспорта веществ в клетках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и диффузия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транспорт не требует энергии — молекулы движутся по градиенту концентрации. Диффузия кислорода в лёгких — простой пример такого процесса.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движение воды в 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регулирует баланс воды через полупроницаемые мембраны. В растениях вода всасывается корнями благодаря движению из менее концентрированных растворов в более концентрированные.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и роль АТФ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энергии, переносит вещества против концентрационного градиента. Например, натрий-калиевый насос поддерживает ионный баланс в клетках животных.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основной пассивный транспорт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движение молекул из области с высокой концентрацией в область с низкой концентрацией без затрат энергии. Этот процесс позволяет кислороду проникать в клетки лёгких.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диффузии велико в газообмене между кровью и окружающей средой, обеспечивая быструю доставку кислорода и удаление углекислого газа.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газов, диффузия важна для движения растворённых веществ в клетках и организмах, поддерживая баланс веществ внутри тканей.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движение воды по концентрации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— перемещение воды через полупроницаемую мембрану в сторону более концентрированного раствора. Это ключ к поддержанию водного баланса в клетках.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осмос обеспечивает впитывание воды корнями из почвы, насыщая клетки влагой для правильного функционирования тканей.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осмос поддерживает тургорное давление клеток, благодаря чему растения сохраняют форму и упругость листьев.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веществ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Энергозависимый перенос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использования энергии АТФ для перемещения веществ против концентрационного градиента. Этот процесс незаменим для клеточной регуляции внутренней среды.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работы ионных насосов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Натрий-калиевый насос — классический пример, он поддерживает ионный баланс, перекачивая ионы натрия наружу и калия внутрь клетки, что важно для работы нервной системы.
</a:t>
            </a:r>
            <a:endParaRPr lang="en-US" sz="9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транспорта веществ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и отличия пассивного и активного транспорта веществ.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использует энергию клетки, пассивный — происходит самостоятельно по градиенту.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физиологии клеток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клеточной мембраны в транспорте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липидов с белками, формирующими каналы и насосы, которые регулируют поступление и выведение веществ из клетки.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Селективная проницаемость мембраны позволяет клетке поддерживать устойчивую внутреннюю среду и контролировать обмен веществ, обеспечивая жизнедеятельность.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 растениях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минеральные соли поднимаются от корней к листьям по сосудам ксилемы благодаря корневому давлению и транспирации.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вещества, такие как сахара, перемещаются по флоэме из мест синтеза (листов) к другим частям растения для питания.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играет важную роль при всасывании воды корнями, поддерживая тургорное давление и гидратацию клеток.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обеспечивает рост растения, поддержку клеточных процессов и адаптацию к окружающей среде.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в животных и человеке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доставляет кислород и питательные вещества к тканям, одновременно удаляя углекислый газ и продукты обмена веществ через капилляры.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выводит лишнюю жидкость, транспортирует иммунные клетки, помогая организму бороться с инфекциями и поддерживать гомеостаз.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организме человека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компонентов играет важную роль: кислород поддерживает дыхание клеток, глюкоза — источник энергии, а мочевина и углекислый газ выводятся из организма с целью очистки.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распределение подчеркивает баланс между поступлением питательных веществ и удалением продуктов обмена, что гарантирует нормальное функционирование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 по физиологии человека,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лёгких человека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альвеолах лёгких кислород из воздуха переходит в кровь благодаря разнице концентраций, обеспечивая ткани нужным газом для клеточного дыхания.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углекислый газ, образующийся в тканях, диффундирует обратно в альвеолы и выводится из организма через дыхательные пути.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в организме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переваривания и транспорта пищевых веществ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у одноклеточных организмов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обеспечивают обмен веществ через клеточную мембрану посредством диффузии, позволяя простым молекулам проникать внутрь без затрат энергии.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осмоса регулирует движение воды внутрь и наружу клетки, что помогает поддерживать её объём и внутренний баланс.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отсутствия специализированных органов скорость обмена веществ зависит от площади поверхности и соотношения её к объёму клетки.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 веществ при росте и развитии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питательными веществами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транспорт позволяет клеткам получать необходимые молекулы для роста, деления и синтеза белков. Без достаточного питания процесс развития замедляется.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обмена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 пассивный транспорт поддерживают обмен веществ и энергетический баланс, что важно для нормального функционирования организма и предотвращения задержек в развитии.
</a:t>
            </a:r>
            <a:endParaRPr lang="en-US" sz="9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и иммунная система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лейкоциты и антитела к очагам инфекции, обеспечивая быструю иммунную реакцию на патогены и повреждения.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удаляет лишнюю жидкость и организует перемещение иммунных клеток для более эффективной защиты организма.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Воспалительные факторы распространяются по кровеносным сосудам, активируя защитные механизмы и усиливая иммунный ответ.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транспортным системам иммунные клетки достигают заражённых тканей быстро, поддерживая здоровье и сопротивляемость болезням.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транспорта веществ: примеры заболеваний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связан с нарушением функции белков, регулирующих ионный транспорт, что приводит к накоплению слизи и повреждению органов дыхания.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сахарном диабете нарушается транспорт глюкозы в клетки, вызывая сбои обмена веществ и повышенный уровень сахара в крови.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Анемия характеризуется снижением способности эритроцитов переносить кислород, что вызывает слабость и снижает выносливость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транспортных белков для лечения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выявляют функции белков-переносчиков, чтобы создавать лекарства, восстанавливающие нарушенный обмен веществ, что помогает в терапии сложных заболеваний.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мембраны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инновационных мембран повышает эффективность фильтрации и доставки лекарств, расширяя возможности медицинского оборудования и улучшая качество лечения.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транспорта веществ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транспорта веществ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тяжелыми металлами нарушает ионный транспорт у водорослей, что влияет на их рост и экосистемные функции.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негативно влияют на транспорт веществ в организмах рыб, снижая их выживаемость и нарушая пищевые цепочки.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затрудняет осмос и всасывание воды растениями, что снижает урожайность сельскохозяйственных культур.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транспортных процессов приводят к сокращению популяций животных и ухудшению стабильности природных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транспорта веществ и перспективы исследований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– фундамент жизни, отвечающий за рост, защиту и обмен. Изучение этих процессов способствует развитию медицины и экологии, улучшая здоровье и устойчивость природы.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2026-05-08T15:07:44Z</dcterms:created>
  <dcterms:modified xsi:type="dcterms:W3CDTF">2026-05-08T15:07:44Z</dcterms:modified>
</cp:coreProperties>
</file>