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Customs and traditions: culture, identity, and everyday language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Customs and Traditions: why they matter in the English-speaking world
</a:t>
            </a:r>
            <a:endParaRPr lang="en-US" sz="30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нормы в языке и обществе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 традиции помогают понять, как живут и мыслят носители языка. Через них раскрываются ценности общества, особенности общения, праздники, школьная среда и смысл аутентичных текстов на английском языке.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customs and traditions remain important in modern society
</a:t>
            </a:r>
            <a:endParaRPr lang="en-US" sz="2106" dirty="0"/>
          </a:p>
        </p:txBody>
      </p:sp>
      <p:sp>
        <p:nvSpPr>
          <p:cNvPr id="10" name="Text 2"/>
          <p:cNvSpPr txBox="1"/>
          <p:nvPr/>
        </p:nvSpPr>
        <p:spPr>
          <a:xfrm>
            <a:off x="519520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сохраняют исторический опыт общества: через повторяемые практики люди помнят важные события, символы и модели поведения, которые связывают прошлое с настоящим.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1967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обычаи помогают человеку ощущать себя частью семьи, школы, города или страны. Это укрепляет доверие, солидарность и готовность следовать общим нормам.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4414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праздники, ритуалы и семейные правила дети усваивают уважение, ответственность, гостеприимство и другие базовые социальные установки, которые поддерживают порядок в обществе.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6861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быстро меняющемся мире традиции создают предсказуемость и эмоциональную опору. Они помогают людям отмечать важные события и поддерживать жизненный ритм.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29308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цифровое общение не уничтожают обычаи, а нередко смешивают их. Так возникают гибридные практики, которые сохраняют культурное ядро, но меняют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трапезы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обеды и ужины создают привычку собираться вместе, обсуждать новости и поддерживать связь между поколениями. Такие моменты формируют чувство дома и общую семейную память.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Рождество, День благодарения, Пасху, Хэллоуин и Новый год семьи часто повторяют устойчивые сценарии: украшают дом, готовят определённые блюда и соблюдают знакомые последовательности действий.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Поздравительные открытки, небольшие подарки и знаки внимания показывают, что отношения требуют заботы и регулярного подтверждения. Для детей это наглядный урок внимания к близким.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 родственниках, детстве родителей и семейных событиях передают не только факты, но и ценности. Через них ребёнок узнаёт, что важно для его семьи.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делают праздники узнаваемыми и безопасными. Когда привычный ритуал повторяется каждый год, он укрепляет доверие, объединяет поколение и сохраняет ощущение непрерывности.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traditions as the first cultural experience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повторяемого действия к традиции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обычай постепенно получает социальное и символическое значение.
</a:t>
            </a:r>
            <a:endParaRPr lang="en-US" sz="15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functions of customs and traditions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работают одновременно как символический код и как механизм социальной организации, задавая рамки поведения и формы коллективного участия.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объединяющая и ценностная функции: именно они делают традиции устойчивыми и узнаваемыми в повседневной жизни.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 основе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 of traditions in English-speaking countries
</a:t>
            </a:r>
            <a:endParaRPr lang="en-US" sz="234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традиции отражают историю, климат, семейные привычки и национальные символы.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странах традиции связаны не только с праздниками, но и с образом жизни, природой и семейной коммуникацией.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культурных примеров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traditions and their cultural meaning
</a:t>
            </a:r>
            <a:endParaRPr lang="en-US" sz="2654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Afternoon tea
</a:t>
            </a:r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 Британии — это не просто напиток, а спокойный социальный ритуал. Он подчёркивает вежливость, умеренность и привычку к размеренному общению.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 ceremonies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церемонии связаны с исторической преемственностью и публичным символизмом. Они демонстрируют уважение к ритуалу, порядку и национальной памяти.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
</a:t>
            </a:r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5 ноября сохраняет память о событиях прошлого через зрелищные и легко узнаваемые формы. Для британцев это пример того, как история превращается в массовую традицию.
</a:t>
            </a:r>
            <a:endParaRPr lang="en-US" sz="116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Politeness and queueing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Очередь, формальные приветствия и сдержанное поведение считаются важными признаками общественной культуры. Эти привычки помогают поддерживать порядок и взаимное уважение в повседневной жизни.
</a:t>
            </a:r>
            <a:endParaRPr lang="en-US" sz="10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как знак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часто становится самым заметным символом культуры. Шотландский килт и тартан узнаются сразу, потому что в них соединяются история, региональная принадлежность и торжественная форма самовыражения. Через костюм общество показывает, что прошлое может оставаться видимым в настоящем.
</a:t>
            </a:r>
            <a:endParaRPr lang="en-US" sz="1283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которая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блюда передают не только вкус, но и семейный ритуал. К столу на День благодарения, к чаю в английской традиции или к канадским продуктам из клена люди возвращаются как к знакомым культурным знакам. Еда помогает сохранять чувство общности и преемственности.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музыка, танец и ремесло хранят историю не в учебнике, а в живой форме. Ирландские мелодии, австралийские региональные мотивы и канадские символы ручного труда делают традицию осязаемой. Такие формы легче всего увидеть на праздниках, выставках и в семейных церемониях.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Symbols of tradition: clothing, food, music and crafts
</a:t>
            </a:r>
            <a:endParaRPr lang="en-US" sz="21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traditions remain strongest among teenagers
</a:t>
            </a:r>
            <a:endParaRPr lang="en-US" sz="258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всего включаются в традиции, которые связаны с семьёй, школой и общением со сверстниками, а цифровые практики меняются быстрее.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остаются семейные и школьные формы, но социальные сети усиливают смешение локальных и глобальных привычек.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 основе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трансформация традиций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контактов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миграция и международные медиа расширили культурный обмен. Люди стали чаще видеть чужие праздники, ритуалы и формы общения, а локальные обычаи получили новые каналы распространения.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новым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традиций упростилась или изменила внешний вид, чтобы соответствовать городской жизни, школьной среде и массовой культуре. При этом их основной смысл часто сохраняется.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Хэллоуин, Рождество и День святого Валентина стали узнаваемы далеко за пределами англоязычного мира. Однако в разных странах они нередко приобретают местные особенности и новые акценты.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заимствование не всегда стирает идентичность. Оно может создавать смешанные традиции, в которых сочетаются местные привычки, глобальные символы и новые способы празднования.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1539" y="1038300"/>
            <a:ext cx="4760773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близкие понятия описывают разные уровни социального поведения и выполняют разные функции в жизни общества.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закрепляет привычку, ритуал придаёт действию символический смысл, а этикет регулирует вежливое поведение. Понятия пересекаются, но не совпадают.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лингвокультурных понятий по материалам школьного курса английского языка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обычай, ритуал и этикет
</a:t>
            </a:r>
            <a:endParaRPr lang="en-US" sz="28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изменения к обновлённой традиции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исторические и социальные факторы преобразуют привычные практики, сохраняя их культурное ядро.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традиций в англоязычных обществах
</a:t>
            </a:r>
            <a:endParaRPr lang="en-US" sz="2461" dirty="0"/>
          </a:p>
        </p:txBody>
      </p:sp>
      <p:sp>
        <p:nvSpPr>
          <p:cNvPr id="11" name="Text 2"/>
          <p:cNvSpPr txBox="1"/>
          <p:nvPr/>
        </p:nvSpPr>
        <p:spPr>
          <a:xfrm>
            <a:off x="354550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Великобритании, США, Канаде и Австралии рядом существуют исторические обычаи, мигрантские традиции и современные городские практики. Это делает общественную культуру многослойной и гибкой.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слои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162188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публичной жизни заметны как христианские праздники, так и этнические фестивали, школьные мероприятия и семейные обряды. Один календарь может включать традиции разных религиозных и культурных групп.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события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69827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привычки часто становятся видимым знаком культурного разнообразия. Общие семейные ужины, блюда мигрантских сообществ и национальные символы питания сосуществуют в одном повседневном пространстве.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повседневность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54576" y="3757206"/>
            <a:ext cx="3998295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среда отражается в школьных праздниках, памятных датах и проектах о культуре. Современное гражданство всё чаще означает уважение к различным традициям, а не только к одной норме.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09881" y="3187512"/>
            <a:ext cx="36873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гражданская жизнь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4572135" y="3757206"/>
            <a:ext cx="3998295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не обязательно конкурируют между собой. В англоязычных странах они часто взаимодействуют, создавая новую модель общественной жизни, где различие воспринимается как ресурс.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727440" y="3187512"/>
            <a:ext cx="368739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объединяют разные традиции
</a:t>
            </a:r>
            <a:endParaRPr lang="en-US" sz="274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обычаи могут выглядеть по-разному, но часто выражают сходные представления о семье, уважении и совместной ответственности.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ценности, связанные с близкими отношениями и принадлежностью к сообществу. Именно поэтому традиции так удобно сравнивать в изучении культур.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культурологических наблюдений на основе школьного курса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010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Линейка, которая задаёт ритм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общей линейки: короткие объявления, награды, напоминания о событиях недели. Для учеников это не просто формальность, а знакомый ритуал, который помогает почувствовать принадлежность к школе и настроиться на учёбу.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08313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школьный обряд
</a:t>
            </a:r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день соревнований школьный двор меняется до неузнаваемости: команды в одинаковой форме, болельщики с плакатами, учителя у линии финиша. Такие события создают атмосферу единства и делают школьную память по-настоящему общей.
</a:t>
            </a:r>
            <a:endParaRPr lang="en-US" sz="1214" dirty="0"/>
          </a:p>
        </p:txBody>
      </p:sp>
      <p:sp>
        <p:nvSpPr>
          <p:cNvPr id="11" name="Text 2"/>
          <p:cNvSpPr txBox="1"/>
          <p:nvPr/>
        </p:nvSpPr>
        <p:spPr>
          <a:xfrm>
            <a:off x="640655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 как символ перехода
</a:t>
            </a:r>
            <a:pPr algn="ctr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старшеклассники выходят на сцену за аттестатами, обычный учебный день превращается в важный рубеж. Цветы, музыка и официальные речи придают моменту особую торжественность и помогают осознать завершение этапа.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школьные традиции становятся частью подростковой жизни
</a:t>
            </a:r>
            <a:endParaRPr lang="en-US" sz="19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сохраняет традиции и как это работает
</a:t>
            </a:r>
            <a:endParaRPr lang="en-US" sz="276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институты передают культурную память по-разному, но вместе они поддерживают связь между поколениями и делают традиции заметными для молодёжи.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удерживаются не одним источником, а сетью институтов. Семья даёт опыт, школа объясняет смысл, музеи хранят, а медиа делают традиции узнаваемыми.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социальных институтов в сохранении культурного наследия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традиции пересматривают и обновляют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обычаи подвергаются критике, если они противоречат равенству, правам человека или безопасности. Общество начинает различать ценное наследие и практики, которые больше не соответствуют современным нормам.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дискуссия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часто касаются гендерных ролей, стереотипов, обращения с животными, коммерциализации символов и форм празднования. Такая дискуссия помогает увидеть, что именно в традиции важно сохранить.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не обязательно разрушает традицию. Напротив, она может убрать устаревшие элементы и оставить смысл, который по-прежнему нужен сообществу.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пересмотра привычка может стать более нейтральной, безопасной или инклюзивной. При этом она остаётся узнаваемой и продолжает выполнять культурную функцию.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памяти и 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традиций требует осторожности: важно не потерять историческую связь, но и не оправдывать вредные нормы только потому, что они «всегда существовали».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традиции важны в будущем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будут востребованы не только как наследие, но и как ресурс для общения, творчества и обучения в меняющемся мире.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потенциал связан с образованием и идентичностью. Именно они помогают традициям оставаться живыми и полезными для общества.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культурологических наблюдений и задач школьного изучения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живут, пока остаются осмысленными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 традиции соединяют поколения, хранят ценности и помогают обществу узнавать себя. Их сила не в неизменности, а в способности меняться, сохраняя культурный смысл и человеческую значимость.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2026-05-31T17:48:23Z</dcterms:created>
  <dcterms:modified xsi:type="dcterms:W3CDTF">2026-05-31T17:48:23Z</dcterms:modified>
</cp:coreProperties>
</file>