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география культур Америки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объединяет Северную и Южную Америку с населением свыше 1 млрд и яркими культурными контрастами.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культурного разнообразия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культурного разнообразия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европейцев в Америке существовали развитые цивилизации майя, ацтеков и инков, а также множество коренных народов. С XVI века колонизация в Латинской Америке и освоение Севера и Карибов усилили миграции, включая европейцев, африканскую диаспору и позднейшие потоки из Азии.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численность населения превышает 1 млрд, а размещение резко неравномерно: люди тянутся к побережьям, долинам рек, агломерациям и транспортным узлам.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млрд+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делает даже небольшие различия в расселении заметными для всей культурной карты.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Population Prospects (демографические оценки, актуальные выпуски)
</a:t>
            </a:r>
            <a:endParaRPr lang="en-US" sz="612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демографический «вес» сосредоточен не во всех частях континента, а прежде всего в нескольких странах.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Америки по численности населения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плотности и численности подкрепляются природными условиями и степенью урбанизации: поэтому культурные регионы формируются вокруг крупных центров.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Population Prospects (оценки на 2024 год, округление до млн)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 и расселение населения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леса и пустыни как ограничители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и Кордильеры, влажные леса Амазонии, пустыни Атакама и Сонора, а также арктические территории затрудняют строительство, транспорт и ведение хозяйства. В подобных условиях плотное заселение обычно ограничено.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чаще растут там, где проще жить и ездить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транспортные узлы чаще возникают на побережьях, в речных долинах, на плато и в зонах более мягкого климата. Там легче наладить связи с другими регионами и обеспечить рабочие места и услуги.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9220" y="1221275"/>
            <a:ext cx="460555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регионы, преобладающие языки и исторические причины их распространения.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Америки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границы не совпадают с политическими: они «переносятся» колониальным наследием и современными миграциями, поэтому культурные ареалы шире государственных рамок.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лингвистические и историко-географические данные (энциклопедические и справочные материалы)
</a:t>
            </a:r>
            <a:endParaRPr lang="en-US" sz="7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Америки включают навахо, кри, кечуа, аймара, гуарани, майя, инуитов и многие другие группы. Их наследие заметно в языках, знаниях о природной среде и устойчивых традициях ремёсел.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сохраняются сакральные ландшафты и особые формы земледелия, связанные с местными климатическими циклами. Даже при изменении образа жизни эти практики остаются важной частью идентичности.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ассимиляция создают давление на традиции, но общины продолжают сохранять язык и культурные практики через образование, локальные организации и межпоколенческую передачу знаний.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 их культурное наследие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формировались культуры Америки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этапов: от коренных цивилизаций к современным национальным культурам.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Канада отличаются высокой урбанизацией и активной миграционной динамикой, а англоязычная культурная традиция играет заметную роль в повседневной жизни. Это проявляется в медиа, образовании и городской среде.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сочетает испаноязычную основу с сильным индейским наследием, которое видимо в отдельных регионах страны. На северных территориях дополнительно ощущается влияние арктической среды и культур инуитов.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особенно выделяется двуязычием: французский язык сохраняет важное значение в Квебеке и в ряде других районов. Такой баланс исторически поддерживает разнообразие культурных норм и публичной коммуникации.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культурные контрасты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и модели миграций формируют неодинаковые культурные ландшафты: где-то сильнее доминируют традиции городов, а где-то лучше сохраняются локальные практики и особенности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ключевые религиозные группы, а не точные проценты: состав заметно различается между странами и даже регионами.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мозаика Америки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объясняется колониальным прошлым и миграциями: исторические связи с Европой, Африкой и Азией закрепили разные религиозные традиции в обществе.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религиозной статистике и справочным данным разных стран (единого «континентального» процента без разбивки по странам нет)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как культурный регион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праздник и карнавал как «язык» улиц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центральных площадях латиноамериканских городов праздник объединяет наследие индейских традиций, европейскую праздничную культуру и африканские ритмы. В карнавальных шествиях музыка и костюмы работают как визуальная история — она «читается» без перевода, через движение и звук.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языки и смешанная идентичность в быту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языки (прежде всего испанский и португальский) стали основой повседневной коммуникации, но звучат они в среде, где заметны индейские и африканские влияния. От названий блюд до форм вежливости и названий мест — язык сохраняет многослойность.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 итог пересечений: от кухни до вкусовой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Кулинария Латинской Америки складывалась на пересечении европейских техник, африканских привычек к специям и ритмам вкуса, а также индейских сельскохозяйственных знаний. Поэтому блюдо часто становится «порталом» к истории: в нём одновременно живут разные традиции и привычки.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67" y="1220741"/>
            <a:ext cx="4943766" cy="29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концентрируют экономические связи и культурное влияние, притягивая мигрантов и формируя стандарты городской жизни далеко за пределами своего региона.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мегаполисы Америки и их функции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мегаполис выполняет «двойную роль»: экономического узла и культурного стандарта, притягивая людей не только работой, но и инфраструктурой образования, медиа и услуг.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демографических оценок агломераций (точные значения зависят от методики обследования и границ агломерации); используются ориентировочные порядок величин.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наследие в странах Америки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танцевальные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Ритмы, характерные для Африки, получили новую форму в Америке. Музыка стала узнаваемым маркером общин, а танец — способом сохранять коллективную память и идентичность.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привычки повседневного вкуса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наследие заметно в сочетаниях ингредиентов, манере приготовления и в том, как формируется «домашняя» культура еды. Через кухню традиции передаются между поколениями.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религиозные практики общин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сформировались религиозные практики, связанные с африканскими корнями, но приспособленные к местным условиям. Они поддерживают связи внутри общины и её культурную устойчивость.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и культурные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интонации и устойчивые выражения в городах несут следы африканской диаспоры. Язык в данном случае работает как носитель истории, даже когда люди не осознают происхождение 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различной динамике во всех этих странах города становятся центрами занятости и услуг, а сельская местность чаще выполняет роль источника миграции и рабочей силы.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 странах Америки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общую тенденцию: урбанизация усиливает концентрацию населения и культурных влияний. Чем выше индекс, тем сильнее городское потребление и городская инфраструктура формируют быт.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условные сравнительные значения для иллюстрации различий; точные проценты доли городского населения зависят от методики и рассматриваемого года.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среда создала «мозаику» обществ, где рядом существуют англоязычные, испаноязычные, франкоязычные и нидерландоязычные традиции, а также локальные креольские культуры.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ландшафты Карибского бассейна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плантационная экономика и морская торговля связывали острова с внешним миром, поэтому переселения были не эпизодом, а устойчивым механизмом формирования населения.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в регионе выполняют роль общегородской и межобщинной коммуникации: ритм организует праздники, помогает выражать идентичность и поддерживает социальные связи.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прошлое отражается не только в языке, но и в архитектуре, городской планировке и привычках повседневной жизни, превращая культурный ландшафт в заметный слой «памяти».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природных условий к культурным практикам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рельеф задают хозяйство и связность территории, а это затем влияет на расселение, транспорт и повседневные традиции.
</a:t>
            </a:r>
            <a:endParaRPr lang="en-US" sz="108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Америки продолжается миграция между регионами, а также растёт приток людей из Азии, Африки и Ближнего Востока. Эти потоки делают крупные города более культурно разнообразными и динамичными.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миграции и мультикультурность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США, Канаде и странах Южного конуса укрепляются общины китайского, индийского, арабского и корейского происхождения. Их вклад особенно заметен в кухне, торговле, религиозной инфраструктуре и языковой среде.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усиливают «многослойность» городского пространства: новые сообщества сохраняют свои практики, но одновременно адаптируются к местным нормам, создавая смешанные культурные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621" y="1221275"/>
            <a:ext cx="260275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историческая основа, языки и культурные признаки различаются по регионам: от англоязычной колонизации до адаптации к суровой среде Арктики.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культурных регионов Америки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регионы различаются не только языком и религией, но и степенью сохранности традиций, а также тем, как природная среда влияет на хозяйство и формы расселения.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историко-культурным характеристикам регионов (без привязки к единому перечню статистических показателей).
</a:t>
            </a:r>
            <a:endParaRPr lang="en-US" sz="6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сохранение культурного наследия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 дискриминация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 дискриминация подрывают возможности общин сохранять привычный уклад. Это особенно чувствительно для коренных народов в условиях конкуренции за ресурсы и влияние городов.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языков и разрыв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носителей местных языков связано с ассимиляцией и тем, что образование и занятость часто «переключают» на доминирующие языки. Это ускоряет культурный разрыв.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памятников и исторической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 требует работы с материальными следами: памятниками, традиционными ландшафтами и локальной инфраструктурой. Без защиты пространства традиции трудно передаются дальше.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туризм и поддержка общин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этнических общин и развитие ответственного туризма помогают превратить интерес к культуре в устойчивую практику. Важно, чтобы выгода и уважение распределялись справедливо.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как пространство культурного смешения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Америки сформировано пересечением коренных, европейских, африканских и азиатских потоков, а культурная карта отражает долгую историю колонизации и миграций. Итог — сеть взаимосвязанных регионов, а не единая однородная территория.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2026-05-13T23:48:48Z</dcterms:created>
  <dcterms:modified xsi:type="dcterms:W3CDTF">2026-05-13T23:48:48Z</dcterms:modified>
</cp:coreProperties>
</file>