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глагол can: что он умеет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говорить об умении, возможности и разрешении.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can так часто встречается в английском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делает речь короче и проще: после него ставят глагол без to. Этот глагол постоянно встречается в темах о семье, школе, животных и правилах поведения.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can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показывает, что человек умеет что-то делать: плавать, читать, рисовать или играть. Это самое привычное значение для школьных тем и рассказов о себе, друзьях и семье.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can говорит не о человеке, а о ситуации: может пойти дождь, автобус может опоздать, телефон может делать фотографии. Здесь важны условия, а не навык.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также используют, когда просят или дают разрешение: открыть окно, взять ручку, выйти из класса. В таких фразах глагол звучит вежливо и очень естественно.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can легко начать короткий вопрос: Can I help you? Can you repeat, please? Так спрашивают спокойно и вежливо, особенно в учебных диалогах и простых разговорах.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отрицательной форме can’t часто выражает запрет: You can’t run in the classroom. Это значение помогает быстро понять школьные правила и ограничения в повседневных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 утверждении, вопросе и отрицании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самые частые формы can и увидим, как меняется смысл предложения.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can’t встречается особенно часто, а порядок слов в вопросе отличается от обычного предложения.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модального глагола can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предложения с can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предложении с can сначала называют того, кто что-то умеет или может сделать: I, you, he, she, we, they. Это помогает сразу понять, о ком идёт речь.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can, затем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всегда ставят глагол без to: can read, can sing, can jump. Такая схема остаётся одинаковой в простых утверждениях, и именно поэтому её легко запомнить.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добавляйте лишнее to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учеников — сказать I can to swim. Так писать и говорить нельзя. Правильно: I can swim. Если помнить только одно правило, этого уже достаточно для верных предложений.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can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утверждении, вопросе и отрицании.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для выражения умения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навыке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чаще всего описывает, что человек умеет делать. Это может быть спорт, музыка, рисование или иностранный язык. Такие предложения удобно использовать, когда рассказываешь о себе и о других.
</a:t>
            </a:r>
            <a:endParaRPr lang="en-US" sz="1333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навыка часто встречаются слова well, very well, a little и fast. Они помогают точнее показать, насколько хорошо человек справляется с действием, и делают фразу более живой.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can ride a bike. We can speak English a little. My sister can draw very well. Такие предложения легко связать с повседневными занятиями, друзьями и семейными историями.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значения не нужны сложные грамматические формы. Достаточно подлежащего, can и глагола без to, чтобы быстро и ясно сказать, что кто-то что-то умеет.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разные значения can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 типичных школьных примерах из тем для 5 класса.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can связан с умением, поэтому именно это значение стоит выучить первым.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учебные примеры по теме can; условное распределение по значениям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375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75" y="1798083"/>
            <a:ext cx="249900" cy="2221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для возможности и ситуации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показывает, что что-то может произойти в определённой ситуации. It can get cold in autumn — осенью может быть холодно. Здесь речь идёт о вероятности, а не о действии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can описывает, на что способен предмет. This phone can take photos — этот телефон умеет делать фотографии. Так говорят о функциях вещей и их возможностях в 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рассказать о возможных изменениях или непредсказуемых событиях. The bus can be late — автобус может опоздать. В таких примерах важны обстоятельства, а не умение кого-то.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для разрешения и вежливой просьбы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часто используют, когда хотят что-то сделать и спрашивают разрешение: Can I open the window? Can we go now? Такая форма звучит просто, вежливо и подходит для школьного общения.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Предлагаем помочь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can можно не только просить, но и предлагать помощь: Can I help you? В подобных фразах чувствуется доброжелательность, поэтому они часто встречаются в коротких диалогах.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обычно отвечают просто: Yes, you can. No, you can’t. Эти ответы легко запомнить и использовать в классе, дома или в разговоре с друзьями.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Can, cannot, can’t и could: сравнение форм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значение модального глагола в зависимости от времени и ситуации.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could помогают говорить о настоящем и прошлом, а can’t выражает отрицание; после всех форм используется глагол без to.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модального глагола can.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can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can строится по короткой схеме: Can + подлежащее + глагол. Такой порядок легко запомнить и быстро использовать в устной речи на уроке.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help me? Can they come today? Can it run fast? Эти вопросы показывают, как can используется с разными подлежащими и действиями.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обычно отвечают очень коротко: Yes, I can. No, I can’t. В английском это звучит естественно и помогает не повторять весь вопрос.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can часто встречается в просьбах, проверке умения и простых разговорах. Поэтому важно быстро узнавать вопросительную форму и правильно понимать ответ собеседника.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can’t в повседневных ситуациях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can и can’t чаще встречаются в школьных примерах и повседневных темах.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ситуации связаны со спортом и школой, а транспорт и дом чаще помогают показать возможность или запрет.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учебных примеров по темам спорт, школа, дом и транспорт.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 can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не нужно ставить to. Правильно: I can swim. Ошибка I can to swim появляется, когда ученик переносит правила других английских форм.
</a:t>
            </a:r>
            <a:endParaRPr lang="en-US" sz="1542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не добавляется -s. Правильно: She can swim. Неправильно: She cans swim. Модальный глагол не меняется по лицам.
</a:t>
            </a:r>
            <a:endParaRPr lang="en-US" sz="1542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вопросе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can ставится в начало предложения. Правильно: Can he play football? Если переставить слова, вопрос станет неправильным и будет трудно понять смысл.
</a:t>
            </a:r>
            <a:endParaRPr lang="en-US" sz="15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can, could или must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определить, какой модальный глагол нужен в зависимости от времени и значения.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 школьной и домашней жизни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can помогает говорить о том, что ученик умеет делать: I can use a dictionary. Это удобно для рассказа о своих навыках и учебных действиях.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парной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can work in pairs показывает разрешённое или возможное действие в классе. Такие примеры часто встречаются в заданиях на сотрудничество и правила поведения.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домашней жизни can описывает привычные умения и обязанности: My brother can tidy his room. Так ученики учатся говорить о семье и повседневных делах.
</a:t>
            </a:r>
            <a:endParaRPr lang="en-US" sz="1199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can подходит для рассказа о кружках, играх и спорте: They can play football after school. Это делает речь более живой и близкой к реальным ситуациям.
</a:t>
            </a:r>
            <a:endParaRPr lang="en-US" sz="11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и разговорные формы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 и нет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простые ответы с can — Yes, I can. и No, I can’t. Они помогают быстро ответить на вопрос и не повторять длинное предложение.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часто звучат Sure, I can. и Of course, I can. Такие фразы передают готовность помочь и делают ответ более дружелюбным и естественным.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форма can’t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can’t используется очень часто и в устной, и в письменной речи. Она короче и удобнее, чем cannot, особенно в быстрых диалогах.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делают разговор понятным и живым. На уроке они особенно полезны, потому что помогают быстро реагировать на вопросы и строить простые диалоги.
</a:t>
            </a:r>
            <a:endParaRPr lang="en-US" sz="13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can в примерах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три самые важные функции can и помогают быстро сравнить их между собой.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встречается чаще всего, поэтому именно это значение ученики запоминают первым; остальные функции дополняют основное правило.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модального глагола can.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can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запомнить форму, вопрос и отрицание без лишних деталей.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с порядком слов и формой глагола; если помнить три правила, предложения с can строятся быстро и правильно.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модального глагола can в учебных примерах.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модальном глаголе can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просто и точно говорить об умении, возможности и разрешении. Если запомнить схему can + глагол без to, строить вопросы и отрицания станет намного легче.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2026-05-30T10:50:11Z</dcterms:created>
  <dcterms:modified xsi:type="dcterms:W3CDTF">2026-05-30T10:50:11Z</dcterms:modified>
</cp:coreProperties>
</file>