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пространство СССР 1920–1930-х годов: общий обзор и ведущие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советской культуре — масштабные перемены в обществе и сознании.
</a:t>
            </a:r>
            <a:endParaRPr lang="en-US" sz="3527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1920–1930-е годы ознаменовались укреплением советской власти, переходом к индустриализации и формированием новой социалистической культуры, взамен дореволюционной традиции и устоев.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культурных преобразований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культурной политики советского государства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за публикациями и создание Главлита
</a:t>
            </a:r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1922 года Главлит осуществляет строгий надзор за литературными и печатными изданиями, обеспечивая соответствие идеологическим требованиям партии и предотвращая антисоветские материалы.
</a:t>
            </a:r>
            <a:endParaRPr lang="en-US" sz="1110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ликвидация неграмотности и просвещение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Запущена масштабная кампания ликвидации неграмотности, внедрены программы всеобщего начального образования, созданы 'красные уголки' и клубы для культурного просвещения трудящихся.
</a:t>
            </a:r>
            <a:endParaRPr lang="en-US" sz="1088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Наркомпрос как куратор образовательных инициатив
</a:t>
            </a:r>
            <a:pPr algn="ctr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комиссариат просвещения курировал образовательные проекты, внедрял современные методики обучения и поддерживал создание массовых культурных и образовательных учреждений.
</a:t>
            </a:r>
            <a:endParaRPr lang="en-US" sz="110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образования и борьба с неграмотностью
</a:t>
            </a:r>
            <a:endParaRPr lang="en-US" sz="260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реформ система обучения расширилась, введено обязательное семилетнее образование, активно развивались ПТУ и вузы.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образовательных учреждений сопровождался значительным увеличением грамотности, что обеспечило массовое обучение и социализацию молодежи.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советских статистических отчетов, 1939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инновации в 1920–1930-х годах
</a:t>
            </a:r>
            <a:endParaRPr lang="en-US" sz="2916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Авангардные направления стали заметным течением с творчеством Маяковского и Есенина, экспериментировавших с формой и содержанием.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Вырос жанр пролетарского романа, где писатели работали по социальным заказам, отражая советскую действительность с идеологической точки зрения.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активно участвовали в Литфронте и политике, публикуя стихи и произведения в газетах, формируя новый литературный канон.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направления: эволюция от авангарда к социалистическому реализму
</a:t>
            </a:r>
            <a:endParaRPr lang="en-US" sz="2563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авангард и конструктивизм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1920-х лидеры авангарда, такие как Татлин и Малевич, развивали новые формы, экспериментируя с геометрией и материалами в изобразительном искусстве.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социалистическому реализму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1930-х социалистический реализм стал официальным стилем, акцентируя внимание на героизации трудящихся и пропаганде достижений советского строя.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выставки и союзы художников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новые союзы художников, проводились масштабные выставки, формировались образы рабочего и колхозника как символы эпохи.
</a:t>
            </a:r>
            <a:endParaRPr lang="en-US" sz="117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политика и развитие новых жанров
</a:t>
            </a:r>
            <a:endParaRPr lang="en-US" sz="2694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 Союз композиторов, который координировал музыкальное творчество в соответствии с идеологическими нормами.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Распространялись пионерские и комсомольские песни, способствовавшие воспитанию молодежи в духе коммунистической идеологии.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сотрудничали композиторы с поэтами для создания массовых музыкальных произведений, поддерживающих партийную линию.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Произошло усиление цензуры: музыканты-авангардисты подвергались репрессиям, а их работы считались «формалистскими» и недопустимыми.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советского театра: реформы и нововведения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театральной системы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Театра РСФСР и обновление репертуара отражали новые идеологические задачи, сочетая традиции с революционными экспериментами.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Всеволода Мейерхольда
</a:t>
            </a:r>
            <a:pPr algn="ctr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Мейерхольд внедрял новаторские постановки и сценические техники, придавая театру выразительную форму и педагогическую функцию.
</a:t>
            </a:r>
            <a:endParaRPr lang="en-US" sz="1319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выездные спектакли
</a:t>
            </a:r>
            <a:pPr algn="ctr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Областные театры организовывали экскурсии и постановки на местах, способствуя политическому просвещению и вовлечению широких слоёв населения.
</a:t>
            </a:r>
            <a:endParaRPr lang="en-US" sz="12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советской спортивной культуры
</a:t>
            </a:r>
            <a:endParaRPr lang="en-US" sz="2784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ГТО и массовые спортивные мероприятия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комплекса ГТО способствовало привлечению населения к регулярным занятиям спортом, проводились крупные парады и спортивные праздники.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женского 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уделялось развитию спорта среди женщин, создавались секции и команды, что отражало идею равноправия и здоровья нации.
</a:t>
            </a:r>
            <a:endParaRPr lang="en-US" sz="1276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спортивное участие СССР
</a:t>
            </a:r>
            <a:pPr algn="l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1930-х годов Советский Союз начал активно участвовать в международных соревнованиях, укрепляя свой имидж на мировой арене.
</a:t>
            </a:r>
            <a:endParaRPr lang="en-US" sz="12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Советское кино 1920–1930-х годов: пропаганда и новаторство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«Броненосец Потёмкин» и его влияние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 Сергей Эйзенштейн создал шедевр 1925 года, который стал символом революционного кинематографа и получил признание во всём мире.
</a:t>
            </a:r>
            <a:endParaRPr lang="en-US" sz="1209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Документальное и экспериментальное кино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документальные фильмы, внедрялись новые техники монтажа аттракционов, что усиливало воздействие на зрителя и информационную функцию кино.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монополия киностудий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Установлена жесткая государственная монополия, которая регулировала производство, распространение и идеологическую направленность фильмов в СССР.
</a:t>
            </a:r>
            <a:endParaRPr lang="en-US" sz="11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проявления инакомыслия предлагались административные и уголовные наказания, что парализовало свободу творчества и подавило культурное многообразие.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цензура и культурные ограничения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1928 года цензура стала жесткой и централизованной, что выразилось в ликвидации независимых изданий и строгом контроле над литературой и искусством.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Главлит контролировал все печатные материалы, ограничивая распространение «враждебных» идей и запрещая публикацию произведений, не соответствующих идеологии.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1932 году социалистический реализм стал официальным творческим методом, задающим единую идеологическую рамку для всех видов искусства.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социалистического реализма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стиль требовал показывать жизнь через призму революционного оптимизма и идеализации труда и повседневности советского человека.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образы усиливали культ героя труда и создавались для укрепления партийных идеалов в массовом сознании.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соцреализма завершило период художественного плюрализма, существенно ограничив творческую свободу и разнообразие художественных течений.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массовой культуры и новые модели досуга
</a:t>
            </a:r>
            <a:endParaRPr lang="en-US" sz="2563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Книги-миллионники и библиотечный доступ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1930-х массовая литература стала доступна широким слоям населения благодаря книгам-миллионникам и бесплатным библиотекам, что усилило культурное просвещение и популяризацию советских ценностей.
</a:t>
            </a:r>
            <a:endParaRPr lang="en-US" sz="1002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праздники как объединяющий фактор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типа Первомая и Праздника Урожая собирали миллионы участников, укрепляя патриотизм и сплоченность через театрализованные шествия и массовые выступления.
</a:t>
            </a:r>
            <a:endParaRPr lang="en-US" sz="1095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культурного досуга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кинотеатров, радиовещания и массовых выставок позволило советским гражданам получать культурное образование и развлечение в повседневной жизни.
</a:t>
            </a:r>
            <a:endParaRPr lang="en-US" sz="115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и их влияние на культурную элиту
</a:t>
            </a:r>
            <a:endParaRPr lang="en-US" sz="2938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1929: Начало чисток в культурной сфере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власть приступила к массовым арестам и разгону независимых творческих и научных объединений, начав давление на интеллигенцию.
</a:t>
            </a:r>
            <a:endParaRPr lang="en-US" sz="1232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1934: Деление Промпартии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Преследование партийных деятелей и связанных с ними культурных фигур привело к усилению контроля и репрессиям в художественной среде.
</a:t>
            </a:r>
            <a:endParaRPr lang="en-US" sz="1174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1937: Пик Большого террора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аресты и казни затронули многие таланты: писателей, ученых и артистов, что парализовало творческий потенциал на годы.
</a:t>
            </a:r>
            <a:endParaRPr lang="en-US" sz="1232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1938: Итоговые чистки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Завершились увольнениями и репрессиями в университетах, театрах и научных институтах — культурная элита значительно ослабла и изменилась.
</a:t>
            </a:r>
            <a:endParaRPr lang="en-US" sz="116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1932 году создание Союза писателей СССР положило конец литературному многообразию, навязав единообразные нормы и жёсткий контроль со стороны государства.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группировки: плюрализм и унификация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1920-х существовало разнообразие литературных организаций, каждая с собственной идеологией и стилем, от авангарда до пролетарского творчества.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ЛЕФ и РАПП проводили агрессивную политику идеологического влияния, конкурируя с более свободными объединениями, такими как Серапионовы братья.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литература и культурное воспитание юношества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и массовое чтение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журналы для детей, такие как «Мурзилка» и «Еж», распространялись повсеместно, формируя у молодёжи патриотические и коллективистские ценности через яркие иллюстрации и рассказы.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Пионерская идейная поэзия
</a:t>
            </a:r>
            <a:pPr algn="ct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Пионерские песни и стихи активно использовались для воспитания чувства принадлежности к советской детской организации и подчеркивали важность труда и дружбы.
</a:t>
            </a:r>
            <a:endParaRPr lang="en-US" sz="1199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Ужесточение идеологического контроля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1930-х годов детская литература стала строго регламентироваться, ограничивая свободные темы и направляя творчество на патриотическую и трудовую тематику.
</a:t>
            </a:r>
            <a:endParaRPr lang="en-US" sz="117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особенности культурной политики
</a:t>
            </a:r>
            <a:endParaRPr lang="en-US" sz="2669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коренизации в 1920-х содействовала развитию национальных культур и языков в республиках, создавались национальные школы, театры и газеты.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Открывались специальные курсы и институты для подготовки педагогов на родных языках, что способствовало распространению образования на местах.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Начиная с 1937 года начался отказ от автономности: политики ужесточили меры, ограничив национальные инициативы и усилив влияние центра.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постепенно стал доминирующим средством межнационального общения, что способствовало консолидации, но сокращало культурное многообразие.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наука: развитие и государственный контроль
</a:t>
            </a:r>
            <a:endParaRPr lang="en-US" sz="2563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Академии наук СССР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1925 году учреждение Академии стало важным шагом для координации научных исследований и подготовки кадров, объединяя ученых в системную структуру.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в физике и химии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П. Л. Капицы и И. В. Курчатова внесли значительный вклад в физику и ядерную энергию, что укрепляло оборонный и научно-технический потенциал страны.
</a:t>
            </a:r>
            <a:endParaRPr lang="en-US" sz="1136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Идеологический контроль над наукой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прогресс, научные исследования проходили под строгим идеологическим надзором, ограничивая направления и методы, которые не соответствовали партийной линии.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значение культурных трансформаций
</a:t>
            </a:r>
            <a:endParaRPr lang="en-US" sz="2916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1920–1930-е годы сформировалась централизованная модель культуры с сильным государственным и идеологическим контролем.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активно вовлекалась в массовое образование, культуру и спорт, что формировало новый советский образ жизни.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давление, некоторые направления авангарда сохранились, создавая долгосрочное противоречие между свободой творчества и идеологией.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парадоксы советской культурной 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революция 1920–1930-х годов объединила модернизацию и идеологический контроль, создав уникальную советскую идентичность с множеством внутренних противоречий и творческих поисков.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2026-05-11T11:46:06Z</dcterms:created>
  <dcterms:modified xsi:type="dcterms:W3CDTF">2026-05-11T11:46:06Z</dcterms:modified>
</cp:coreProperties>
</file>