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Яхнин «Осень в лесу»: осенняя сказка природы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у Яхнина тихий, золотой и по-настоящему волшебный.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Яхнин и его любовь к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Леонид Яхнин — детский поэт и писатель, который умеет говорить о природе просто и красиво. В «Осени в лесу» он показывает, как лес меняется в сентябре и октябре, и почему эти перемены так интересно наблюдать.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1179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7355" y="3455839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видим в осеннем лесу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 словно готовятся к тихому сну. Их кроны меняют цвет, теряют пышность и постепенно открывают небо, которое осенью кажется светлее и холоднее.
</a:t>
            </a:r>
            <a:endParaRPr lang="en-US" sz="730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лесу становятся главными героями картины. Они ложатся на землю ярким ковром, и каждый лист будто рассказывает свою маленькую историю о прощании с летом.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тропинки ведут читателя глубже в осенний пейзаж. По ним легко представить медленную прогулку, когда вокруг шуршит листва и шаги звучат особенно мягко.
</a:t>
            </a:r>
            <a:endParaRPr lang="en-US" sz="72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показывает: лес не замер, а просто меняется. Он становится тише, внимательнее и готовится к новому времени года без спешки и суеты.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над лесом становится частью настроения стихотворения. Оно уже не летнее и ясное, а более прохладное, спокойное и немного задумчивое, как сама осень.
</a:t>
            </a:r>
            <a:endParaRPr lang="en-US" sz="7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праздничное убранство леса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словно после торжества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и красные листья превращают лес в яркую картину. Кажется, будто деревья надели праздничные наряды, чтобы красиво проводить тёплые дни. В такой пестроте осень выглядит не строгой, а нарядной и доброй.
</a:t>
            </a:r>
            <a:endParaRPr lang="en-US" sz="95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которые сразу замечаешь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Оранжевые, золотые и багряные оттенки создают ощущение света даже в прохладный день. Эти цвета делают лес особенно заметным и запоминающимся. Читатель будто идёт по живому ковру, который мягко шуршит под ногами.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художница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осень можно представить художницей, которая аккуратно раскрашивает деревья перед зимой. Она не спешит, выбирает тёплые краски и постепенно меняет весь лес. Так природа показывает свою красоту без лишних слов.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слышны в лесу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 просто лежат на земле — они тихо шуршат под ветром и шагами. Этот звук делает лес живым и помогает почувствовать, как он медленно успокаивается.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ветер уже не тёплый, а прохладный и лёгкий. Он мягко проходит между деревьями, и от этого тишина в лесу кажется ещё глубже и спокойнее.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голоса птиц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слышны реже, чем летом. Они звучат коротко и негромко, будто лес сам просит говорить тише, чтобы не нарушать его осенний покой.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тёплого дня к зимнему покою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осенние дни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ещё помнит летнее тепло, но солнце уже греет слабее. Воздух становится свежим, и природа начинает замечать приближение перемен.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 в листве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постепенно желтеют и краснеют. Кроны становятся ярче, а лес выглядит особенно нарядным, словно готовится к важному событию.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листья начинают опадать. Земля покрывается мягким ковром, а в ветвях остаётся больше тишины и света.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холодам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улетают, звери ищут корм и укрытие. Лес входит в спокойный зимний покой, чтобы весной снова проснуться.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напоминает, что осень — важная часть большого природного круга, а не просто прощание с летом.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деление года на четыре времени года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сменяют друг друга в природе.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спешат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собираются в дорогу и улетают туда, где теплее. Их отлёт делает лес тише, но не пустым, а задумчивым и спокойным.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лесных жителей осенью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готовятся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не улетают, а стараются переждать холод в своих укрытиях. Одни ищут корм, другие делают запасы, и у каждого своя осенняя забота.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Яхнин выбирает очень точные прилагательные. Они называют цвет, прохладу и настроение, поэтому лес сразу становится перед глазами читателя, как яркая иллюстрация.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слов, связанных с движением: лист шуршит, ветер тянется, птицы улетают. Благодаря этому лес не стоит неподвижно, а живёт и меняется.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делают стихотворение понятным детям. Но вместе они создают красивый образ осени, который легко представить и хочется рассматривать ещё раз.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лес меняется от тёплых дней к зиме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в осеннем лесу по стихотворению Л. Яхнина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нужна лесу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помогает деревьям подготовиться к холодам: они сбрасывают листья, экономят силы и легче переживают зиму. Так лес словно делает глубокий вдох перед длинным отдыхом.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тоже не сидят без дела. Одни ищут корм и тёплые укрытия, другие собираются в дорогу и улетают туда, где зимовать проще и безопаснее.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осень не пугает, а помогает природе. Она нужна лесу, чтобы всё успело вовремя измениться и спокойно войти в зимний покой.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детям сразу понять, что осень не разрушает, а бережно готовит природу к зиме.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Л. Яхнина «Осень в лесу»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осени делает лес похожим на добрую хозяйку.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чувство остаётся после чтения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тихая радость: лес кажется живым, но не шумным, а очень спокойным. Хочется ещё раз мысленно пройтись по его дорожкам и послушать листья.
</a:t>
            </a:r>
            <a:endParaRPr lang="en-US" sz="98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чувствуется лёгкая грусть по уходящему лету. Но она светлая, потому что осень приносит новые краски, свежий воздух и красивое, немного сказочное настроение.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детали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запоминаются золотые и красные листья: они делают лес ярким, как будто его кто-то аккуратно нарядил перед праздником.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остаётся в памяти прохладный воздух. Он напоминает, что лето ушло, но прогулка по лесу всё равно может быть приятной и бодрящей.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Пустеющие ветки и мягкие лесные звуки показывают, как природа постепенно успокаивается. Так картина осени становится ясной, точной и легко узнаваемой.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ветер и шорох листвы создают особую музыку осени. Она не громкая, зато очень живая и легко представляется даже с закрытыми глазами.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понятные второкласснику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знакомые детям слова: лес, листья, ветер, птицы, деревья, тропинка. Поэтому читать стихотворение легко, словно рассматривать привычную картинку.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 помогают быстро увидеть осенний лес в воображении. Ничего лишнего, зато каждый предмет на своём месте и работает на общую картину.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речи текст звучит плавно и понятно. Его приятно читать вслух, а ещё легче запомнить, потому что слова будто сами ложатся в ритм.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 стихотворение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обычных вещах: в листе, ветке, ветре и тишине. Иногда самое интересное прячется совсем рядом, стоит только приглядеться.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напоминает, что природу нужно беречь и уважать. Каждый её миг важен, даже если это не яркое лето, а спокойная осень.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у каждого времени года есть своё дело и своё настроение. Осень может быть не только прохладной, но и красивой, доброй, интересной.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лесу и наши наблюдения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парку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идёшь по осеннему парку, листья шуршат под ногами, а воздух становится свежим и прохладным. После дождя трава пахнет особенно ярко, и кажется, что вся природа только что умылась и стала наряднее.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в октябре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тихой лесной тропинке видно, как деревья теряют листья, а ветки становятся почти пустыми. В этом есть своя красота: лес не исчезает, а просто готовится к зимнему сну и выглядит очень задумчиво.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короткие и яркие образы: листья, ветер, тишина, лес. Они быстро складываются в понятную картину, которую легко удержать в памяти.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 знакомые, поэтому смысл сразу ясен даже младшему школьнику. Не нужно долго разгадывать текст — достаточно внимательно его слушать.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помогает читать стихотворение вслух без спешки. Оно звучит мягко, как спокойный осенний ветер, и поэтому приятно повторяется.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картины осени повторяются и связывают текст в единое целое. Из-за этого стихотворение легко вспомнить, даже если прочитал его всего один раз.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напоминает: осень не мешает жизни, а помогает ей идти дальше. В каждом сезоне природа находит свой смысл.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содержание стихотворения Л. Яхнина «Осень в лесу»
</a:t>
            </a:r>
            <a:endParaRPr lang="en-US" sz="649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показывают, что у природы есть свой порядок и своя красота.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лесу: тихая красота и начало нового цикла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Л. Яхнина показывает, что осень может быть не только прохладной, но и доброй, красивой и мудрой. Природа тихо готовится к зиме и открывает нам новый взгляд на мир.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2026-05-24T07:41:49Z</dcterms:created>
  <dcterms:modified xsi:type="dcterms:W3CDTF">2026-05-24T07:41:49Z</dcterms:modified>
</cp:coreProperties>
</file>