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климата: короткий английский текст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климат Земли простыми английскими словами.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and Weather: В чём разница?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 — это средняя погода местности за многие годы, а weather — погода сегодня или в ближайшие дни. Простые пары слов, такие как hot and cold, wet and dry, помогают описывать климат ясно и быстро.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экватором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 находится near the equator, где солнечные лучи почти круглый год падают прямо. Поэтому здесь постоянно жарко и очень влажно.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районах rain falls often, а воздух остаётся humid. Осадки идут часто, и сухого сезона почти не бывает, поэтому природа развивается особенно пышно.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 влажность создают ощущение духоты. Это один из самых стабильных климатов на планете: погода меняется мало, но почти всегда остаётся жаркой.
</a:t>
            </a:r>
            <a:endParaRPr lang="en-US" sz="1082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типу относятся the Amazon Rainforest, the Congo Basin and Indonesia. Все эти места находятся в тропической зоне и отличаются густой растительностью.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 почти 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 расположен between the equator and the tropics. Здесь почти весь год тепло, а сильная жара обычно чередуется с более влажными периодами.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него часто характерны two seasons: wet season and dry season. В один период идут частые дожди, а в другой становится заметно суше.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темы удобно запомнить слова tropical, season, rain и dry. Они помогают коротко рассказать, какой бывает погода в таких местах.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Пальмы, солнце и тёплый морской берег хорошо показывают, как выглядит тропический климат. Такие пейзажи часто ассоциируются с отдыхом и морем.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климата по температуре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температура помогает быстро отличать климатические зоны друг от друга.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экватору, тем теплее; полярные области остаются самыми холодными.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характеристики климатических зон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уровень дождей показывает, почему пустыни почти не поддерживают густую растительность: воды слишком мало для большинства растений.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справочники и учебные материалы по географии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мм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годовое количество осадков бывает меньше этого значения.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типов климата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тип климата, температуру, осадки и пример на простом английском языке.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климата зависит прежде всего от тепла и влажности: чем меньше влаги, тем суше местность.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 климатических зонах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включает spring, summer, autumn and winter. Смена сезонов здесь хорошо заметна, поэтому погода в течение года меняется особенно сильно.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лето, холодная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обычно warm, а зимой cold. В один и тот же год можно увидеть и зелёные парки, и снег, и яркое солнце.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климат характерен для most of Europe, parts of Russia and the northern USA. Это большие территории с заметной сменой погоды по сезонам.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подойдут парки весной, осенние листья, снег и солнечная летняя погода. Они хорошо показывают разнообразие умеренного климата.
</a:t>
            </a:r>
            <a:endParaRPr lang="en-US" sz="11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разных климатических зонах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только количество дождей, но и то, как резко различаются климатические зоны по влажности.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влажные районы находятся у экватора, а самые сухие — в пустынях и полярных областях.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характеристики климатических зон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и океанический климат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от 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климат формируется far from the ocean. Без смягчающего влияния моря лето становится жарче, а зима — заметно холоднее и длиннее.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морю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Oceanic climate зависит от sea. В таких местах winters are milder, а summers are cooler, потому что вода медленнее нагревается и остывает.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ход температур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temperature changes more strongly. У моря климат более мягкий, поэтому резкие перепады между сезонами ощущаются меньше и погода стабильнее.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Isles have an oceanic climate. Это хороший пример того, как близость к морю делает воздух более влажным и умеренным.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климат?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широта, высота, океан, течения и горы по-разному меняют температуру и влажность.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климат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холоднее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погода меняется очень заметно от подножия к вершине. У подножия могут расти зелёные луга, а выше появляются снег и ветер. Чем выше место, тем ниже температура и короче тёплый сезон.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 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горных склонах часто выпадает больше осадков, чем в долинах. Поэтому на одной и той же горе можно увидеть разные растения и разные условия жизни. Снежные вершины и зелёные долины хорошо показывают это отличие.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климат: как он выглядит в течение года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года здесь держится сильный мороз. Солнце светит низко, а поверхность земли быстро теряет тепло.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осадков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Антарктиде осадков немного, поэтому полярный климат считается не только холодным, но и сухим.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лёд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лёд остаются на земле надолго. Даже летом они часто не успевают полностью растаять.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климат самый влажный и самый сухой?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больше всего осадков получают районы у экватора и влажные горные склоны.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сухие зоны — пустыни и некоторые полярные области; тёплый климат не всегда означает больше дождей.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климатическим зонам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мест и их климат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известные регионы по температуре, осадкам и сезонам.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одной стране или на одном материке могут быть разные климатические области.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климатических зон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растения и животных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влажные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тёплых климатах растения получают много тепла и воды. Поэтому там хорошо растут тропические леса, бананы и множество цветов, а животным легче находить пищу круглый год.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и полупустынях растения умеют экономить влагу. У кактусов, колючих кустарников и других видов есть специальные способы выживать при жаре и очень редких дождях.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живут мхи, лишайники, тюлени и белые медведи. Им помогают густой мех, слой жира и умение долго обходиться без тёплой погоды и богатой растительности.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585" y="75"/>
            <a:ext cx="506983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людей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жильё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жарком климате людям нужны лёгкая одежда, тень и вода. В холодных местах дома строят так, чтобы удерживать тепло, а материалы выбирают более прочные и тёплые.
</a:t>
            </a:r>
            <a:endParaRPr lang="en-US" sz="1220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еда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помогает решать, какие культуры выращивать, когда сеять и как поливать поля. В тёплых местах чаще выращивают рис, фрукты и овощи, а в холодных — больше полагаются на теплицы.
</a:t>
            </a:r>
            <a:endParaRPr lang="en-US" sz="1198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сезонность влияют на путешествия, занятия спортом и каникулы. Там, где жарко, ищут прохладу, а там, где холодно, планируют тёплые вещи и защищённые маршруты.
</a:t>
            </a:r>
            <a:endParaRPr lang="en-US" sz="12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повседневная жизнь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 привычки семьи: какие продукты покупать, как отапливать дом и чем заниматься на улице в разное время года.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различается климат, тем заметнее меняются бытовые решения и распорядок дня.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«Климат и жизнь человека»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 новые риски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на Земле постепенно повышается, поэтому во многих местах становится больше жарких дней.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усиливаются ливни, а в других районах дольше продолжаются засухи. Погода становится менее предсказуемой.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школьники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экономить энергию, беречь воду и сажать деревья. Такие привычки помогают защищать природу и снижать риски.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климат на нашей планете разный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определяется теплом, дождями и сезонами. Он меняет природу, жизнь людей и их выбор каждый день. Короткий английский текст помогает запомнить новые слова и увидеть, насколько разнообразна Земля.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2026-05-30T10:18:40Z</dcterms:created>
  <dcterms:modified xsi:type="dcterms:W3CDTF">2026-05-30T10:18:40Z</dcterms:modified>
</cp:coreProperties>
</file>