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и «постсовременность» в мировой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XX–XXI веков: от кризиса цельности к множеству смыслов.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переломной эпохи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революции, урбанизация, массовая культура и цифровая среда изменили не только мир, но и способы его литературного осмысления.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стремится показать человека в ситуации ускоренной истории, внутреннего кризиса и одиночества. Ей важны психологическая точность и внимание к сознанию.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литературы характерны усложнённая композиция, разрыв привычной логики сюжета и отказ от простого финала. Смысл часто раскрывается постепенно, через детали и подтексты.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получают память, личный выбор, ответственность и конфликт между традицией и новизной. Писатели ищут язык, способный передать мир без привычных опор.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понимается под современной литературой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как художественный перелом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отказался от линейного рассказа и сделал главным объектом изображения внутреннюю жизнь человека. Поток сознания, символы и субъективная перспектива открыли новые возможности прозы.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классической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Джойса, Вулф, Пруста, Кафки и русских модернистов мир показан как изменчивый и разорванный. Литература уже не имитирует порядок, а фиксирует его утрату.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литературных доминант в XX веке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литературной истории XX века; даты отражают качественную оценку доминирования тенденций в критике и учебных курсах.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смена литературных центров связана не только с эстетикой, но и с историческими потрясениями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усиливается в первой половине века, а затем возрастает роль постмодернистских и историко-документальных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Постсовременность строится на иронии, игре с ожиданиями читателя и сомнении в единой истине. Текст часто избегает прямого утверждения и предлагает несколько равноправных смыслов.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постсовременности в литературе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нередко сочетает разные жанры, стили и речевые маски. Пастиш, метапроза и ненадёжный рассказчик подчёркивают искусственность повествования.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соединяет произведение с другими книгами, мифами и культурными кодами. Цитаты, аллюзии и реминисценции превращают чтение в распознавание культурной памяти.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 не закрывает смысл, а расширяет его. Читатель должен сам собрать целое из фрагментов, потому что однозначный вывод здесь невозможен.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цитаты к множественной интерпретации
</a:t>
            </a:r>
            <a:endParaRPr lang="en-US" sz="201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как последовательность культурных преобразований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и культурная память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текстов между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показывает, что новое произведение почти всегда вступает в диалог с уже существующими книгами, мифами и историческими сюжетами. Такой диалог расширяет смысл текста и делает его многослойным.
</a:t>
            </a:r>
            <a:endParaRPr lang="en-US" sz="1175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распознавание отсылок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Борхеса, Кальвино и Эко отсылки к классике становятся частью художественной игры. Читатель соотносит знакомые мотивы с новым контекстом и сам собирает смысл из нескольких культурных уровней.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постмодернизм: сравнение основных признаков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представление о правде, авторе и форме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стремится обновить форму ради передачи сложности мира, а постмодернизм подчёркивает его неоднозначность и множественность.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литературоведческих характеристик модернизма и постмодернизма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Модернистскую линию представляют Джеймс Джойс, Вирджиния Вулф, Марсель Пруст и Франц Кафка. Их тексты изменили представление о сюжете, времени и внутренней жизни героя.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мировые авторы и произведения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традиция связана с Хорхе Луисом Борхесом, Итало Кальвино, Умберто Эко, Томасом Пинчоном и Салманом Рушди. У них особенно заметны цитатность и игра с формой.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важными стали Орхан Памук, Маргарет Этвуд и Джулиан Барнс. Они соединяют историю, память и вымысел, показывая, как прошлое влияет на настоящее.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этих авторов активная роль читателя. Их произведения требуют не пассивного восприятия, а внимательного сопоставления деталей, намёков и культурных отсылок.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темы постсовременной прозы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анализа тематических доминант постсовременной прозы и литературной критики XX–XXI веков.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 внутри одного произведения, поэтому их границы условны и меняются в зависимости от авторского замысла.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 память задают центр смыслов, а травма и медиа показывают, как личный опыт формируется историей и информационной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транснациональная литература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говорит сразу на нескольких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транснациональном романе язык становится не просто средством общения, а частью сюжета. Герой переходит между культурами, вспоминает детство в одной стране и живет в другой, а читатель видит, как двуязычие меняет само чувство дома.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сходятся разные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писатели часто показывают мегаполис как пространство встреч и разрывов. Здесь рядом существуют мигрантские кварталы, колониальное наследие и глобальная массовая культура, а личная биография героя оказывается связана с историей нескольких континентов.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 как мировая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семейные рассказы становятся способом говорить о войнах, переселениях и исторической несправедливости. Частная судьба не замыкается в быте: через нее раскрываются опыт диаспоры, утрата корней и попытка заново собрать собственную идентичность.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часто возвращается к катастрофам XX века, потому что личная и коллективная память неотделимы друг от друга. История входит в сюжет через свидетельства, семейные рассказы и следы утрат.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травма и историческое прошлое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Нелинейное повествование показывает, что прошлое не исчезает после завершения события. Оно продолжает действовать в настоящем, влияя на язык, отношения в семье, выбор героя и представление о справедливости.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Фрагментарная форма помогает передать то, что травматический опыт не складывается в спокойный рассказ. Письма, дневники, обрывки документов и воспоминания создают ощущение неполноты и прерванного времени.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Холокосту, ГУЛАГу, колониализму и войнам делает литературу пространством этической ответственности. Она не только сохраняет память, но и задает вопрос, как говорить о боли без упрощения.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смешения в современной прозе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наблюдениям над жанровыми тенденциями современной литературы в критике и издательской практике.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особенно заметны там, где автору важно соединить сюжет, анализ и личное свидетельство в одном 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автофикшн, а в целом рост гибридности показывает стремление современной прозы расширять способы рассказа о реальности.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в постсовременном тексте
</a:t>
            </a:r>
            <a:endParaRPr lang="en-US" sz="211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читатель проходит путь от ожидания привычного сюжета к множественным интерпретациям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72722"/>
            <a:ext cx="4389600" cy="17752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приемы постсовременности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приемы не только украшают текст, но и меняют способ его чтения и понимания.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работают вместе: они разрушают единую точку зрения и превращают чтение в поиск связей между стилями, голосами и культурными кодами.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художественных приемов постсовременной прозы по материалам литературоведения.
</a:t>
            </a:r>
            <a:endParaRPr lang="en-US" sz="6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90724"/>
            <a:ext cx="203100" cy="162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90724"/>
            <a:ext cx="203100" cy="162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7577" y="1968014"/>
            <a:ext cx="155925" cy="20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в цифровую эпоху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мгновенно выходит за пределы одной страны, а читатель может познакомиться с ним на разных платформах и в разных форматах, не дожидаясь печатного издания.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Гипертекстовое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поощряет переходы по ссылкам, комментариям и вставкам. В результате произведение воспринимается как сеть взаимосвязанных фрагментов, а не как замкнутый линейный рассказ.
</a:t>
            </a:r>
            <a:endParaRPr lang="en-US" sz="1089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аудиторией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оставляют отзывы, спорят о героях и иногда влияют на продолжение истории. Литература становится более открытой, а граница между автором и аудиторией заметно смещается.
</a:t>
            </a:r>
            <a:endParaRPr lang="en-US" sz="1089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дневники, фанфик и интерактивный роман расширяют представление о литературе. Они соединяют личный опыт, коллективное участие и свободный эксперимент с жанром.
</a:t>
            </a:r>
            <a:endParaRPr lang="en-US" sz="1089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потоке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электронные книги меняют ритм чтения: текст конкурирует с изображениями, видео и новостной лентой. Автору приходится учитывать скорость и фрагментарность цифрового внимания.
</a:t>
            </a:r>
            <a:endParaRPr lang="en-US" sz="10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этика в эпоху постсовременности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Чей голос звучит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Постсовременная литература часто возвращает слово тем, кто долго оставался на периферии канона. Это могут быть женщины, мигранты, представители расовых и культурных меньшинств, чья история раньше почти не звучала в большой литературе. Текст становится пространством признания и видимости.
</a:t>
            </a:r>
            <a:endParaRPr lang="en-US" sz="89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обращается к колониальному прошлому или исторической несправедливости, он говорит не только о фактах, но и о моральном выборе. Литература здесь напоминает, что забывание тоже имеет последствия, а сохранение памяти связано с общественной ответственностью.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через повествование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произведения нередко задают вопрос, кто имеет право рассказывать историю и чья версия событий считается важной. Такой подход делает чтение этическим опытом: читатель начинает видеть, как форма текста может поддерживать или оспаривать несправедливость.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постсовременная эстетика остается влиятельной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анализа устойчивых характеристик постсовременной эстетики в литературе и смежных медиа.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Постсовременные приемы легко переходят из романа в эссе, сериал и цифровой формат, сохраняя узнаваемость и выразительность.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по всем осям подтверждают устойчивость эстетики: она гибко описывает нестабильный, медиатизированный и культурно смешанный мир.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цельности к множественности смыслов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XX–XXI веков показала, что распад единой картины мира не разрушает искусство, а открывает новые способы говорить о памяти, человеке и культуре.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2026-05-23T21:33:18Z</dcterms:created>
  <dcterms:modified xsi:type="dcterms:W3CDTF">2026-05-23T21:33:18Z</dcterms:modified>
</cp:coreProperties>
</file>