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картина и «Празднества» Клода Дебюсси
</a:t>
            </a:r>
            <a:pPr algn="ctr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рисует ночной праздник, свет и движение без слов.
</a:t>
            </a:r>
            <a:endParaRPr lang="en-US" sz="393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Дебюсси работал на рубеже XIX–XX веков, когда композиторы искали новые краски и отходили от привычных правил. Его «Празднества» сразу выделились необычным звучанием оркестра и стали ярким примером музыкального импрессионизма.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Дебюсси и новая эпоха в музыке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симфоническая картина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картина — это оркестровое произведение, которое без слов передает образ, событие или настроение. Слушатель как будто «видит» музыку через звуки.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Важнейшую роль здесь играют тембр, ритм, динамика и смена оркестровых красок. Именно они создают ощущение пространства, движения и света.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«Празднествах» Дебюсси слышны ночной праздник, шаги толпы, праздничное волнение и блестящие вспышки звучности. Это не рассказ, а звуковая картина впечатления.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Дебюсси: композитор новых звучаний
</a:t>
            </a:r>
            <a:endParaRPr lang="en-US" sz="3044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звучит как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умел делать оркестр мягким, мерцающим и подвижным. Его музыка не всегда идет по привычным правилам, зато очень точно передает настроение, словно меняющийся свет на вечерней улице.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время поисков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жил в эпоху, когда во Франции особенно ценили новые художественные идеи. Для иллюстрации подходит портрет Дебюсси или вид Парижа конца XIX века: в них чувствуется атмосфера времени, в котором рождались «Празднества».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краски оркестра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прославился необычным обращением с гармонией и тембрами. Он не просто писал мелодии, а как будто смешивал звуковые оттенки, чтобы создать ощущение воздуха, движения и тонкого мерцания.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«Ноктюрны»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1897–1899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создает оркестровый цикл «Ноктюрны». Он задумывает три части, каждая из которых показывает свой образ и свое настроение.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«Празднества» становятся самой яркой и энергичной частью цикла. Здесь слышны шум города, движение людей и сияние праздничного вечера.
</a:t>
            </a:r>
            <a:endParaRPr lang="en-US" sz="1377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«Сиренах» появляется морская ночь и женский хор. Так весь цикл объединяет разные картины, от спокойных до загадочных и светящихся.
</a:t>
            </a:r>
            <a:endParaRPr lang="en-US" sz="13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в «Празднествах»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музыкальных впечатлений в оркестровой картине Клода Дебюсси.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оркестра создают образ праздника
</a:t>
            </a:r>
            <a:endParaRPr lang="en-US" sz="27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у Дебюсси звучит не как единый хор, а как смена красок. Каждая группа вступает в нужный момент и усиливает ощущение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дают основу, а духовые и ударные добавляют блеск и энергию. Вместе они создают живую звуковую сцену.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оркестровки «Празднеств» К. Дебюсси по партитуре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изображения праздника
</a:t>
            </a:r>
            <a:endParaRPr lang="en-US" sz="277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мотивы звучат как отдельные вспышки и быстро сменяющиеся кадры. Они не разворачиваются долго, а сразу создают ощущение движения и оживления.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ритмические фигуры передают шаги, танец и волнение толпы. Благодаря им музыка кажется подвижной, как вечерняя улица во время праздника.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громкости помогают почувствовать приближение и удаление событий. То звучание становится прозрачным, то вдруг наполняется силой и блеском.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аккорды добавляют мерцание и легкую загадочность. С их помощью ночной праздник воспринимается не как точный рассказ, а как яркое впечатление.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1669" y="4186700"/>
            <a:ext cx="3142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движение и ощущение толпы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шаги людей, идущих по улице. Музыка словно продвигается вперед вместе с праздничной толпой, не останавливаясь надолго.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движение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ритмических рисунках слышится танцевальная энергия. Они делают звучание легким, подвижным и передают радость общего праздника.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оживление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показывает не отдельных людей, а общее движение многих голосов и шагов. Из этого рождается образ живой, шумной и радостной улицы.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как единое целое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частей «Ноктюрнов»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«Празднества» отличаются от двух других частей цикла и почему они звучат особенно ярко.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«Празднества» — самая подвижная и внешне яркая часть триптиха. Она выделяется контрастами, ритмом и блеском оркестра.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Дебюсси, «Ноктюрны», 1897–1899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не портрет персонажей, а целая атмосфера вечернего города, в котором важны энергия, шум и радостное оживление.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праздничной толпы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показывает не отдельных людей, а общий поток движения, где шаги, разговоры и танцы сливаются в одно живое звучание.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передает ощущение улицы, наполненной волнением и ожиданием, как будто праздник уже рядом и все его звуки смешались в воздухе.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город в музыке Дебюсси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«Празднествах» слышится образ Парижа, где ночные огни, движение улиц и праздничная жизнь создают яркий, почти мерцающий звуковой пейзаж.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темноты и света особенно заметен в оркестре: тихие, прозрачные эпизоды сменяются блестящими вспышками, как на освещенной площади или в карнавальном шествии.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громкость в произведении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рост и спад громкости помогают услышать, как Дебюсси строит музыкальное напряжение без резких разрывов.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развивается как волна: от прозрачного начала к яркой вершине и затем к постепенному успокоению.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Дебюсси, «Празднества» из цикла «Ноктюрны», 1897–1899; по характеру оркестрового развития в произведении.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стремится передать не подробный рассказ, а мгновенное впечатление: настроение, свет, движение и оттенок звучания в определенный момент.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в музыке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«Празднествах» это слышно в мягких переходах, необычных аккордах и постоянном внимании к тембру каждого инструмента и группы оркестра.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как цепочка ярких музыкальных кадров: один образ быстро сменяет другой, а точный сюжет остается на втором плане.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сближает Дебюсси с художниками-импрессионистами, которые передавали изменчивость света и воздуха, а не четкий контур предметов.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музыкального импрессионизма в «Празднествах»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художественные приемы создают впечатление, а не буквальный сюжет.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первое впечатление слушателей
</a:t>
            </a:r>
            <a:endParaRPr lang="en-US" sz="2984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год, Париж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«Празднества» впервые прозвучали как часть цикла «Ноктюрны». Для публики это было новое звучание оркестра, которое сразу выделилось среди привычной музыки времени.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Слушателей особенно удивили необычные краски, свободное развитие и отсутствие привычной симфонической формы. Музыка казалась не рассказом, а живой звуковой картиной.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считают одним из самых известных оркестровых сочинений Дебюсси и важным примером того, как музыка может передавать атмосферу без слов.
</a:t>
            </a:r>
            <a:endParaRPr lang="en-US" sz="9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значение
</a:t>
            </a:r>
            <a:endParaRPr lang="en-US" sz="3184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 Дебюсси помогают создать образ ночного праздника и движения толпы.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вместе: тембр, ритм и динамика не украшают музыку, а прямо создают зримый и слышимый образ праздника.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Дебюсси, «Празднества» из цикла «Ноктюрны»; наблюдение за оркестровой фактурой произведения.
</a:t>
            </a:r>
            <a:endParaRPr lang="en-US" sz="14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услышать тихие и громкие места, особенно кульминации: они показывают, как оркестр выстраивает свет, напряжение и яркое завершение.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при слушании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следить за тем, как меняются инструменты: именно смена тембров помогает услышать, что в музыке появляются новые краски и новые эпизоды.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замечать ритмические фигуры: они то возникают, то исчезают, создавая чувство шагов, танца и движения большой праздничной толпы.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 по эпизодам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понять, что произведение развивается не прямолинейно, а чередует контрасты и короткие всплески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растет к кульминации и затем ослабевает, но общий образ праздника сохраняется от начала до конца.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Дебюсси, «Празднества»; по последовательности музыкальных эпизодов произведения.
</a:t>
            </a:r>
            <a:endParaRPr lang="en-US" sz="15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«Празднества» остаются важными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показывает, как оркестр способен без слов передать свет, движение и настроение праздника. Дебюсси создал яркий образ, который и сегодня легко услышать и представить.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2026-05-20T17:32:33Z</dcterms:created>
  <dcterms:modified xsi:type="dcterms:W3CDTF">2026-05-20T17:32:33Z</dcterms:modified>
</cp:coreProperties>
</file>