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значение рыб в природе и жизни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ключевую роль в экосистемах и жизни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рыб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существуют более 500 миллионов лет, распространяясь по всем водоёмам Земли, кроме антарктических рек. Они поддерживают природный баланс, регулируя другие организмы и участвуя в круговороте веществ.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основная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составляют большинство современных видов — около 32 000. Их скелет состоит из твёрдой кости, а дыхание происходит с помощью жабр. У многих есть плавательный пузырь, помогающий контролировать плавучесть.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— древние и хищные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включают акул и скатов, у которых скелет построен из гибкого хряща. Они хорошо приспособлены к охоте и играют важную роль в морских экосистемах, контролируя численность добычи.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Круглоротые — примитивные рыбы без челюсти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Миноги и миксины относятся к круглоротым и имеют простое строение без челюстей. Они питаются, присасываясь к другим рыбам, и характеризуются уникальными особенностями строения, отличающими их от других рыб.
</a:t>
            </a:r>
            <a:endParaRPr lang="en-US" sz="1234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рыб и их особенности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рыб по местам обитания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рыбы — жители рек и озёр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виды, как щука, окунь и карась, населяют водоёмы с пресной водой. Они важны для экосистемы и часто встречаются в наших водоёмах.
</a:t>
            </a:r>
            <a:endParaRPr lang="en-US" sz="1214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рыбы — обитатели океанов и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Треска, сельдь и акула живут в морской воде. Вода с повышенной солёностью требует от них особых адаптаций к жизни в таком месте.
</a:t>
            </a:r>
            <a:endParaRPr lang="en-US" sz="1134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рыбы, меняющие среду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Угорь — известный пример, переходящий из пресной воды в море. Такие миграции важны для их воспроизводства и поддержания популяций.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рыб в водных экосистемах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контролируют численность планктона и водных насекомых, препятствуя их чрезмерному размножению. Это способствует поддержанию баланса и чистоты водоёмов.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рыбоядные виды очищают водоёмы от больных и слабых особей, играя роль санитаров, а также помогают перемешивать ил для аэрации и распределения питательных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природные регуляторы и санитары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сом очищает донные слои водоёмов, поедая детрит и остатки пищи, что способствует поддержанию чистоты и здоровья экосистемы.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контролирует популяции мелких рыб в стоячих водоёмах, предотвращая их перенаселение, а карась регулирует численность беспозвоночных в прудовых системах.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водоёмов: роль рыб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от фитопланктона до млекопитающих в речных и озёрных экосистемах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рыболовство и аквакультура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обеспечивает более половины мировой продукции рыбы, уменьшая нагрузку на дикие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производитель — Китай, что отражает важность рыболовства в глобальной продовольственной системе.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Рыболовство приносит доход миллионам семей, особенно в прибрежных регионах, создавая рабочие места и поддерживая экономику.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Астраханской области более 12 000 рыболовов обеспечивают продовольствие и занятость, включая добычу, переработку и сбыт рыбы.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рыболовства для населения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0988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Рыбы — основной корм для многих птиц и млекопитающих, таких как чайки и выдры, поддерживая разнообразие живых организмов.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16643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Снижение численности рыб приводит к нарушению баланса, что сказывается на биоразнообразии водных и прибрежных экосистем.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пищевой цепи экосистем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значимость рыбной промышленности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мировой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Рыбная промышленность занимает важное место в мировой экономике, обеспечивая около 20% потребления животного белка. Россия стабильно входит в число ведущих производителей водных биоресурсов, влияя на глобальный рынок.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виды и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составляют промысловые виды, такие как треска, сельдь, лосось и минтай. Ведущие регионы добычи — Дальний Восток, Баренцево море и Каспийское море, что способствует развитию прибрежных территорий.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ценность рыбы для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содержит ценные белки, омега-3 жирные кислоты, а также витамины D и B12, которые важны для развития мозга и укрепления иммунитета. Эти компоненты снижают риск сердечно-сосудистых заболеваний.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нормы 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рекомендуется ежедневное потребление рыбы в объёме 80–100 граммов. Это способствует гармоничному росту и здоровью в период активного развития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содержание рыб: аквариумистика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Аквариумистика помогает подросткам интересоваться биологией и учит заботе о живых существах. Популярные представители — гуппи, неоны и скалярии, что делает хобби доступным и разнообразным.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аквариумах часто становятся участниками школьных проектов и выставок, что развивает творческие навыки и системное мышление у детей и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Осётр — символ исчезающей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Осётр находится под угрозой из-за браконьерства и ухудшения водной среды. Специальные программы в России направлены на выращивание молодняка и возвращение его в реки, сохраняя важные биоресурсы.
</a:t>
            </a:r>
            <a:endParaRPr lang="en-US" sz="1442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омуль — гордость сибирских озёр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ценный вид страдает от загрязнения и чрезмерного вылова. Экологические акции и контроль рыболовства помогают восстановить популяцию и сохранить уникальную экосистему Байкала.
</a:t>
            </a:r>
            <a:endParaRPr lang="en-US" sz="1442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рыб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рыбного промысла в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ловецкие районы находятся преимущественно в северных и восточных морях России. Промысел поддерживает тысячи рабочих мест и экспорт промышленной продукции.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Минтай занимает лидирующую позицию по вылову, что делает его ключевым объектом экономики и питания. Региональная специализация способствует эффективному управлению ресурсами.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Росрыболовства,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водоёмов на рыб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вызывает массовую гибель рыб, так как они проглатывают отходы или запутываются в них, что ухудшает качество жизни подводных обитателей.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загрязнители приводят к токсикации и сокращению местных видов. Особенно пострадали река Волга и озеро Байкал, где требуются срочные меры по очистке и охране.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сохранения рыбных популяций в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программы «Спасём осётра» для защиты и восстановления популяции этого ценного вида в основных водоёмах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законодательных норм по охране нерестилищ и усиление контроля нелегального рыболовства для защиты природных ресурсов.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первых заводов по выращиванию молодежи редких видов рыбы, что повысило шансы на их выживание и размножение в природных условиях.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экологических акций на Байкале и Волге с участием местных сообществ и организаций по защите водных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культуре и традициях народов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обереги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культурах рыбы символизируют удачу и изобилие. Их изображают на гербах и сувенирах, что отражает важность водных ресурсов для народных верований.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рыбака и 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ежегодно проводится День рыбака и свыше 50 фестивалей, посвящённых рыболовству. Эти события объединяют сообщества и поддерживают традиции.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 народном творчестве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часто встречаются в сказках, загадках и пословицах, служа источником мудрости и культурного наследия, передаваемого из поколения в поколение.
</a:t>
            </a:r>
            <a:endParaRPr lang="en-US" sz="11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гены рыб для понимания их адаптаций и улучшения условий разведения в искусственных хозяйствах, что помогает увеличивать численность редких видов.
</a:t>
            </a:r>
            <a:endParaRPr lang="en-US" sz="1511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Микрочипы позволяют в реальном времени наблюдать за миграцией лосося и осетровых, обеспечивая эффективное управление запасами и охрану промысловых участков.
</a:t>
            </a:r>
            <a:endParaRPr lang="en-US" sz="1555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рыб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рыб: от природы до культуры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ключевую роль в поддержании экологического баланса и экономике. Их сохранение — залог устойчивого будущего, формируемое через знания и ответственное отношение с детства.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2026-05-09T15:52:51Z</dcterms:created>
  <dcterms:modified xsi:type="dcterms:W3CDTF">2026-05-09T15:52:51Z</dcterms:modified>
</cp:coreProperties>
</file>