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и задачи на их применение
</a:t>
            </a:r>
            <a:endParaRPr lang="en-US" sz="1912" dirty="0"/>
          </a:p>
        </p:txBody>
      </p:sp>
      <p:sp>
        <p:nvSpPr>
          <p:cNvPr id="6" name="Text 1"/>
          <p:cNvSpPr txBox="1"/>
          <p:nvPr/>
        </p:nvSpPr>
        <p:spPr>
          <a:xfrm>
            <a:off x="2878523" y="1744325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2774512" y="2719400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отношений помогает быстро считать в жизни и на уроках математики.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пропорции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встречаются в математике, физике, географии и быту. С их помощью пересчитывают рецепты, читают карты, сравнивают цены, находят скорость и время, а также учатся точно записывать отношения между величинами.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двух величин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показывает, во сколько раз одна величина больше или меньше другой. Его записывают через двоеточие или деление, например 5:2, 12:3, 6:9.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сокращать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отношения делятся на одно и то же число, запись можно сократить. Так, 6:9 превращается в 2:3, потому что обе величины уменьшены в три раза.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должны совпадать
</a:t>
            </a:r>
            <a:pPr algn="l" indent="0" marL="0">
              <a:lnSpc>
                <a:spcPct val="115000"/>
              </a:lnSpc>
              <a:buNone/>
            </a:pPr>
            <a:r>
              <a:rPr lang="en-US" sz="1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можно только величины в одинаковых единицах. Сантиметры сравнивают с сантиметрами, килограммы — с килограммами, а минуты — с минутами, иначе отношение будет записано неверно.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и упрощать отношения помогает дальше переходить к пропорциям, где сравниваются уже не отдельные величины, а две равные пары отношений.
</a:t>
            </a:r>
            <a:endParaRPr lang="en-US" sz="12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как равенство отношений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544695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записывается как a: b = c: d. Это означает, что первое отношение равно второму, а обе части записи можно проверять одинаковым способом.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100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записи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16684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3:4 = 6:8 равны два отношения: 3 к 4 и 6 к 8. Они выражают одну и ту же связь между числами, только записанную в другой форме.
</a:t>
            </a:r>
            <a:endParaRPr lang="en-US" sz="10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159088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равенства
</a:t>
            </a:r>
            <a:endParaRPr lang="en-US" sz="11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88660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 8 называют крайними членами пропорции, потому что они стоят по краям записи. Именно их чаще всего используют при проверке по произведениям.
</a:t>
            </a:r>
            <a:endParaRPr lang="en-US" sz="10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031065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60637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4 и 6 называются средними членами. В верной пропорции произведение крайних членов равно произведению средних, и это удобно использовать для проверки.
</a:t>
            </a:r>
            <a:endParaRPr lang="en-US" sz="942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903042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
</a:t>
            </a:r>
            <a:endParaRPr lang="en-US" sz="11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пропорции и их проверка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записей и проверим их по произведениям крайних и средних членов.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равенство подтверждается: произведение крайних членов совпадает с произведением средних.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пропорций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является ли равенство пропорцией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 3:4 = 6:8 и сравнение с неверной записью.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a×d = b×c
</a:t>
            </a:r>
            <a:endParaRPr lang="en-US" sz="5458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крайних членов равно произведению средних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проверки и решения пропорций: по нему находят неизвестный член, не перебирая варианты, а сразу вычисляя его через умножение и деление.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пропорции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задачи на пропорции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пересчёт цены, масштаб и количество. Но одна и та же схема работает и в рецептах, и в задачах на движение.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нужны в разных темах, потому что везде сохраняется постоянное отношение между величинами.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типовым школьным задачам темы
</a:t>
            </a:r>
            <a:endParaRPr lang="en-US" sz="8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 помощью пропорции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2625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какие величины связаны в задаче: цена и количество, расстояние и время, длина на карте и реальное расстояние, масса и число порций.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2063060" y="153536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известные данные переводят в отношения и следят, чтобы в каждой паре были одинаковые единицы измерения. Это помогает не перепутать числа и смысл задачи.
</a:t>
            </a:r>
            <a:endParaRPr lang="en-US" sz="1043" dirty="0"/>
          </a:p>
        </p:txBody>
      </p:sp>
      <p:sp>
        <p:nvSpPr>
          <p:cNvPr id="15" name="Text 4"/>
          <p:cNvSpPr txBox="1"/>
          <p:nvPr/>
        </p:nvSpPr>
        <p:spPr>
          <a:xfrm>
            <a:off x="3763495" y="153537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Составить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записывают равенство двух отношений так, чтобы соответствующие величины стояли в правильном порядке. Именно здесь часто появляется нужное неизвестное число.
</a:t>
            </a:r>
            <a:endParaRPr lang="en-US" sz="1026" dirty="0"/>
          </a:p>
        </p:txBody>
      </p:sp>
      <p:sp>
        <p:nvSpPr>
          <p:cNvPr id="16" name="Text 5"/>
          <p:cNvSpPr txBox="1"/>
          <p:nvPr/>
        </p:nvSpPr>
        <p:spPr>
          <a:xfrm>
            <a:off x="5463930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Вычислить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 основное свойство пропорции: перемножают крайние и средние члены, а затем находят неизвестный член делением полученного произведения на известное число.
</a:t>
            </a:r>
            <a:endParaRPr lang="en-US" sz="955" dirty="0"/>
          </a:p>
        </p:txBody>
      </p:sp>
      <p:sp>
        <p:nvSpPr>
          <p:cNvPr id="17" name="Text 6"/>
          <p:cNvSpPr txBox="1"/>
          <p:nvPr/>
        </p:nvSpPr>
        <p:spPr>
          <a:xfrm>
            <a:off x="7164376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ответ сравнивают с условием задачи: он должен быть разумным, совпадать по смыслу и проходить проверку подстановкой в исходную пропорцию.
</a:t>
            </a:r>
            <a:endParaRPr lang="en-US" sz="1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неизвестного члена пропорции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Составить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пропорции x: 4 = 6:12 записывают произведение крайних и средних членов: x×12 = 4×6.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Найти x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получают x = 24:12, значит x = 2. Неизвестный член находят делением произведения известных чисел на третье известное число.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2:4 = 6:12 — верная пропорция. При сокращении обе части дают одинаковое отношение, поэтому ответ можно считать правильным.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31" y="1311375"/>
            <a:ext cx="7943738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задач, которые решаются пропорцией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одинаковая логика: если отношение сохраняется, неизвестную величину можно найти через пропорцию и проверку по основному свойству.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ситуациях сохраняется одно и то же отношение между величинами. Таблица показывает, как пропорция помогает пересчитывать цену, расстояние, масштаб и массу продукта.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«Пропорции. Решение задач с помощью пропорций»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рублей
</a:t>
            </a:r>
            <a:endParaRPr lang="en-US" sz="5410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5 таких тетрадей.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одной тетради постоянна, стоимость нескольких тетрадей изменяется пропорционально их количеству. Это и позволяет найти ответ через пропорцию.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из темы «Пропорции. Решение задач с помощью пропорций»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масштаб карты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сколько километров на местности соответствует одному сантиметру на карте. Поэтому длину на карте всегда сравнивают с реальным расстоянием через постоянное отношение.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1 см соответствует 5 км, то для 7 см записывают пропорцию между картой и местностью. Так удобно сохранить одинаковую связь между величинами и не потерять смысл данных.
</a:t>
            </a:r>
            <a:endParaRPr lang="en-US" sz="1061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следить за единицами измерения. В одной пропорции нельзя смешивать сантиметры, метры и километры без перевода, иначе результат окажется неверным.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видно, что 7 см на карте соответствуют 35 км на местности. Проверка подтверждает: при увеличении длины на карте реальное расстояние тоже увеличивается.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Пересчёт ингредиентов по рецепту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решается через сохранение отношения между числом порций и количеством муки.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характер зависимости можно распознать по направлению изменения величин. Это помогает выбирать правильный способ решения задачи.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пропорциональности изменения согласованы, а при обратной — противоположны. Вид зависимости нужно определить до вычислений.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«Пропорции. Решение задач с помощью пропорций»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1798" y="3190137"/>
            <a:ext cx="325237" cy="371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пропорции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в отношении перепутаны местами, пропорция описывает уже другую зависимость. Поэтому перед вычислением полезно ещё раз прочитать условие и сопоставить каждую величину с нужной позицией.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или сравнивать величины в разных единицах внутри одного отношения. Сантиметры, метры, килограммы и граммы сначала переводят в одинаковый вид.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связями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показывает сравнение величин, а не их разность. Если вместо отношения записать вычитание, получится неверная модель задачи и неправильный ответ.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нужно проверить, подходит ли ответ по смыслу. Если результат противоречит условию, значит, в пропорции допущена ошибка или числа выбраны неверно.
</a:t>
            </a:r>
            <a:endParaRPr lang="en-US" sz="9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разумность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соответствовать ситуации в условии. Если при увеличении количества товара цена вдруг стала меньше, это сигнал, что пропорция составлена неправильно или числа перепутаны.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выводом полезно убедиться, что все величины сравниваются в одинаковых единицах. Иначе результат может выглядеть правдоподобно, но на самом деле окажется ошибочным.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оценить, должен ли ответ быть больше или меньше исходного значения. Такая быстрая проверка помогает заметить вычислительную ошибку ещё до записи окончательного результата.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ценник и карта напоминают, что пропорции удобно применять там, где важно точное сравнение размеров, стоимости и расстояний.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442539"/>
            <a:ext cx="4491900" cy="9181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с ответами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задания помогают быстро проверить умение составлять пропорции и находить неизвестный член. В каждом случае важно сверить результат по основному свойству.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решение строится одинаково: сначала составляется пропорция, затем находится неизвестное число и выполняется проверка по произведениям.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 теме «Пропорции»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12469"/>
            <a:ext cx="357600" cy="31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807781"/>
            <a:ext cx="357600" cy="31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33" y="1779515"/>
            <a:ext cx="327600" cy="37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807781"/>
            <a:ext cx="357600" cy="3178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решать задачи с помощью пропорций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быстро определить стоимость нескольких одинаковых товаров и сравнить выгодность покупки. Это удобно в магазине и дома при расчёте нужного количества предметов.
</a:t>
            </a:r>
            <a:endParaRPr lang="en-US" sz="1102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пропорций можно читать масштаб карты и понимать, сколько километров соответствует изображённому отрезку. Это важно при работе с планами и маршрутами.
</a:t>
            </a:r>
            <a:endParaRPr lang="en-US" sz="118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и 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приготовлении пищи пропорции позволяют пересчитывать количество продуктов для другого числа порций. Благодаря этому блюдо сохраняет вкус и нужную консистенцию.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работы с пропорциями пригодится дальше при изучении процентов, уравнений и зависимостей между величинами. Он развивает точность, аккуратность и умение проверять результат.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считать точно и быстро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связывает две пары отношений и позволяет находить неизвестные величины по понятному алгоритму. Это делает задачи из жизни и учебника проще, понятнее и точнее.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2026-05-29T20:22:10Z</dcterms:created>
  <dcterms:modified xsi:type="dcterms:W3CDTF">2026-05-29T20:22:10Z</dcterms:modified>
</cp:coreProperties>
</file>