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война: противостояние двух сверхдержав после 1945 года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войны раскололся на два лагеря.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лежала в руинах, а США и СССР вышли из войны как две сверхдержавы с разными представлениями о будущем мира. Споры о Германии, Восточной Европе и безопасности быстро разрушили прежнее единство союзников.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войны: от союза к недоверию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конфликта: от союза против нацизма к идеологическому противостоянию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военного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над нацизмом общая цель исчезла, и между бывшими союзниками усилились разногласия. Вопросы о границах, политическом устройстве Европы и роли Германии стали превращать сотрудничество в соперничество.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«Железный занавес»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1946 году речь Уинстона Черчилля обозначила раздел Европы на два мира. Этот образ точно передал нарастающую закрытость, взаимную подозрительность и ощущение, что континент становится линией нового противостояния.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Трумэна и план Маршалла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1947 году США выбрали курс на сдерживание коммунизма и поддержку стран, уязвимых для советского влияния. Экономическое восстановление Западной Европы должно было укрепить политическую устойчивость и снизить риск кризисов.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СССР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стремился обеспечить собственную безопасность через контроль над Восточной Европой. Там формировались просоветские режимы, которые должны были исключить возвращение враждебных сил и создать стратегический пояс влияния.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двух блоков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послевоенного раскола Европы и закрепления биполярной системы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Берлин: главный символ разделённой Европы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1948–1949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западных союзников укрепить свои позиции в Берлине вызвала ответ СССР в виде блокады сухопутных путей. Город оказался под угрозой изоляции, но не был сломлен политически.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мост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союзники организовали масштабные поставки по воздуху, чтобы снабжать Западный Берлин продовольствием и топливом. Эта операция стала примером того, как кризис можно было преодолеть без прямой войны.
</a:t>
            </a:r>
            <a:endParaRPr lang="en-US" sz="112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стена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1961 году в городе появилась стена, ставшая видимым знаком европейского раскола. Она разделила семьи, кварталы и судьбы, а также надолго закрепила противостояние двух систем.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линии фронта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оставался не просто столицей разделённой Германии, а местом, где особенно остро ощущались последствия Холодной войны. Здесь политика превращалась в повседневную реальность для миллионов людей.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видны эпизоды, когда противостояние особенно приближалось к прямому столкновению и затрагивало сразу несколько регионов мира.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напряжённости пришёлся на начало 1960-х годов; позднее кризисы стали реже, но оставались опасными до конца противостояния.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хронологии ключевых событий Холодной войны, 1948–1991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кризисы Холодной войны по десятилетиям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момента обе сверхдержавы вынуждены были учитывать риск взаимного уничтожения, а не только военного превосходства.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год СССР испытал свою первую атомную бомбу, что резко изменило стратегический баланс.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ядерного противостояния СССР и США
</a:t>
            </a:r>
            <a:endParaRPr lang="en-US" sz="1132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НАТО и ОВД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организации закрепили раздел Европы и оформили противостояние двух систем безопасности.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и ОВД превратили политический раскол Европы в устойчивую военно-политическую систему.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международных отношений, 1949–1955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Корейский полуостров: война без мирного договора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1950 году нападение Северной Кореи на Южную быстро превратило регион в арену столкновения интересов сверхдержав. Перемирие 1953 года остановило боевые действия, но не сняло разделение, закреплённое примерно по 38-й параллели.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Вьетнам: локальная война с глобальным эхом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Вьетнаме конфликт всё сильнее зависел от внешней поддержки. США помогали Южному Вьетнаму, а СССР и Китай — Северному, поэтому война стала частью более широкого идеологического противостояния в Азии.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называли «войнами по доверенности»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Сверхдержавы избегали прямого столкновения, но использовали союзников для продвижения своих интересов. Такие войны показывали, что Холодная война велась не только дипломатией, но и через чужие армии, ресурсы и территории.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и вьетнамская войны как конфликты по доверенности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и Африка в глобальном противостоянии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 и близость к США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Кубинская революция 1959 года изменила баланс сил в Западном полушарии. Появление социалистического государства рядом с США сделало Карибский регион одной из самых чувствительных точек Холодной войны.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как поле соперничества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противоборство сверхдержав особенно заметно проявилось в Конго и Анголе. Здесь внешняя поддержка вооружённых групп и режимов усиливала внутренние кризисы и затягивала конфликты.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и политические кризисы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Чили и Никарагуа противостояние принимало форму борьбы за власть, где местные события тесно переплетались с интересами мировых игроков. Локальные решения часто имели международные последствия.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масштаб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выходила далеко за пределы Европы и превращала региональные кризисы в часть глобального соперничества. Это усиливало нестабильность и делало международную политику особенно напряжённой.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достижения и космические успехи рассматривались как показатель технической мощи, политического престижа и способности влиять на баланс сил.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1949 года соперничество быстро вышло за пределы оружия: успехи в космосе стали частью демонстрации стратегического превосходства.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8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факты о ядерных испытаниях СССР и программах космических полётов, 1949–1969.
</a:t>
            </a:r>
            <a:endParaRPr lang="en-US" sz="68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и космическое соперничество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Пропаганда, культура и повседневная жизнь в эпоху Холодной войны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противника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Радио, кино, плакаты и пресса создавали упрощённый образ «чужой» системы, формируя у людей чувство постоянной идеологической конкуренции и необходимости защищать собственный путь развития.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 школьные программы не только давали знания, но и объясняли события через призму государственной идеологии, укрепляя лояльность, коллективную идентичность и представления о внешней угрозе.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 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бойкоты 1980 и 1984 годов показали, что даже международный спорт стал ареной символического давления, где медали и участие в Играх имели политическое значение.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настороженность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обычных людей Холодная война означала жизнь в атмосфере тревоги, новостей о кризисах и ожидания возможного конфликта, что усиливало внимание к безопасности и дисциплине.
</a:t>
            </a:r>
            <a:endParaRPr lang="en-US" sz="9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к разрядке: логика перемен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снижения напряжённости в отношениях СССР и США после Карибского кризиса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разрядка оказалась непрочной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ракеты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новых ракет в Европе усилило страх перед внезапным ударом и вернуло в общественное сознание мысль о возможности ядерного столкновения между блоками.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Слабости советской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товаров, технологическое отставание и растущие военные расходы ограничивали возможности СССР поддерживать прежний уровень внешнеполитического давления и внутренней стабильности.
</a:t>
            </a:r>
            <a:endParaRPr lang="en-US" sz="809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курс США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администрации Рональда Рейгана Вашингтон перешёл к более твёрдой линии, что уменьшило пространство для компромиссов и сделало разрядку менее устойчивой.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Афганский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советских войск в Афганистан в 1979 году разрушил доверие между сверхдержавами и превратил региональный конфликт в один из главных символов нового обострения Холодной войны.
</a:t>
            </a:r>
            <a:endParaRPr lang="en-US" sz="8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затронули не только внешнюю политику: они изменили систему принятия решений, общественную дискуссию и степень контроля государства над Восточной Европой.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что конец Холодной войны был результатом политических решений, а не одного события.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СССР и международных соглашений, 1985–1991.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Горбачёва и путь к завершению Холодной войны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 год: падение Берлинской стены и изменение Европы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 Восточной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выступления в ГДР, Польше, Чехословакии и Венгрии показали, что социалистическая система теряет поддержку, а прежняя модель контроля уже не работает.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 ноября 1989 года власти ГДР объявили о свободном выезде граждан, и толпы людей стали переходить границу, превращая Берлинскую стену в символ ушедшей эпохи.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политические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стены ускорило объединение Германии и стало наглядным признаком ослабления советского влияния в Восточной Европе, открыв путь к окончанию Холодной войны.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договоры США и СССР, 1972–1987.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документы не устранили соперничество полностью, но создали правила, которые снижали риск прямой военной эскалации.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важные соглашения касались ограничения вооружений и правил безопасности; именно они помогали удерживать конфликт в рамках дипломатии.
</a:t>
            </a:r>
            <a:endParaRPr lang="en-US" sz="1088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договоры и соглашения эпохи Холодной войны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Холодной войны для мира и Европы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1991: окончание противостояния
</a:t>
            </a:r>
            <a:pPr algn="l" indent="0" marL="0">
              <a:lnSpc>
                <a:spcPct val="130039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завершил эпоху биполярного мира и убрал главную опору советского блока, изменив политическую карту Европы и всей международной системы.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переходный кризис
</a:t>
            </a:r>
            <a:pPr algn="l" indent="0" marL="0">
              <a:lnSpc>
                <a:spcPct val="130039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и бывшие социалистические страны столкнулись с реформами, инфляцией и перестройкой институтов, поэтому политическое освобождение сопровождалось серьёзными экономическими трудностями.
</a:t>
            </a:r>
            <a:endParaRPr lang="en-US" sz="1057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международных связей
</a:t>
            </a:r>
            <a:pPr algn="l" indent="0" marL="0">
              <a:lnSpc>
                <a:spcPct val="130039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конфронтации усилились глобализация, торговля и дипломатические контакты, а многие страны начали активнее включаться в общие европейские и мировые процессы.
</a:t>
            </a:r>
            <a:endParaRPr lang="en-US" sz="1041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безопасность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завершение Холодной войны, контроль над вооружениями и предотвращение ядерного конфликта остались важнейшими задачами международной политики.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325" y="2776955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Холодной войны для современного мира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ядерного оружия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показала, что наличие ядерных арсеналов делает прямое столкновение великих держав крайне рискованным и требует постоянного политического контроля.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договоров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соглашений, инспекций и ограничений вооружений международная безопасность становится более хрупкой, а вероятность ошибки или эскалации возрастает.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пропаганды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Идеологическое противостояние усиливает подозрительность, искажает восприятие событий и делает общество более восприимчивым к страху и упрощённым объяснениям.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эффект локальных войн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конфликты быстро приобретают международный масштаб, если в них вмешиваются крупные державы, поэтому местные кризисы нельзя недооценивать.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определила политику, культуру и безопасность на десятилетия. Она не переросла в мировую войну, но заставила мир жить под угрозой ядерного конфликта и учиться дипломатии.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война: эпоха, изменившая XX век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2026-06-01T06:29:29Z</dcterms:created>
  <dcterms:modified xsi:type="dcterms:W3CDTF">2026-06-01T06:29:29Z</dcterms:modified>
</cp:coreProperties>
</file>