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суммы и разности кубов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знаки и проверка умножением.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кубические формулы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кубические формулы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упрощать выражения, сокращать дроби и считать без лишних преобразований. Если в записи встречаются кубы чисел и букв, готовые формулы сразу подсказывают удобный ход решения.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помогает распознавать выражения, которые можно разложить по готовой формуле.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степень, которая записывает умножение числа само на себя три раза.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разложения на множители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и разность кубов раскладываются по особому правилу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линейный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сумма или разность кубов распадается на произведение двух скобок. Первая скобка повторяет знак исходного выражения и сразу показывает, к какой формуле относится пример.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трехчлен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скобке всегда стоят два квадрата и один средний член. Именно этот трехчлен позволяет после раскрытия скобок вернуть исходное выражение без лишних слагаемых.
</a:t>
            </a:r>
            <a:endParaRPr lang="en-US" sz="119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знак у ab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суммы кубов член ab берется со знаком минус, а в формуле разности — со знаком плюс. Это главное различие, которое чаще всего путают.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раскрытием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знаки выбраны верно, средние члены взаимно уничтожаются, и после приведения подобных слагаемых остается исходная сумма или разность кубов.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суммы кубов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 формуле a³+b³=(a+b) (a²−ab+b²).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разности кубов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 формуле a³−b³=(a−b) (a²+ab+b²).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оба правила похожи по строению, но отличаются знаками в ключевых местах.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суммы и разности кубов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сохраняются a² и b², а различие между формулами определяется знаком в первой скобке и у члена ab.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разложения на множители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увидеть, что правильные знаки в множителях действительно возвращают исходное выражение.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входят в проверку разложения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этапы связаны между собой: ошибка в одном знаке нарушает сокращение и меняет результат проверки.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разложения на множители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кубы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x³+8 удобно представить как x³+2³. Так сразу видно, что перед нами сумма двух кубов, и можно применять готовую формулу без лишних преобразований.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 получаем первую скобку x+2 и вторую скобку x²−2x+4. Здесь квадрат первого числа, их произведение и квадрат второго числа стоят в нужном порядке.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раскрытием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скобок появляются x³−2x²+4x+2x²−4x+8. Средние члены сокращаются, поэтому после приведения подобных слагаемых остается x³+8.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показывает, что сумма кубов раскладывается быстро, если сразу узнать кубы в записи и правильно выбрать знак в квадратном трехчлене.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суммы кубов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 разности кубов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50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Приводим к кубам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27y³−1 записывается как (3y)³−1³. Такое преобразование удобно, потому что оба слагаемых становятся кубами и сразу подходят для формулы.
</a:t>
            </a:r>
            <a:endParaRPr lang="en-US" sz="1215" dirty="0"/>
          </a:p>
        </p:txBody>
      </p:sp>
      <p:sp>
        <p:nvSpPr>
          <p:cNvPr id="13" name="Text 3"/>
          <p:cNvSpPr txBox="1"/>
          <p:nvPr/>
        </p:nvSpPr>
        <p:spPr>
          <a:xfrm>
            <a:off x="2447683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разложение (3y−1) (9y²+3y+1). В первой скобке сохраняется знак разности, а во второй появляется плюс у среднего члена.
</a:t>
            </a:r>
            <a:endParaRPr lang="en-US" sz="1215" dirty="0"/>
          </a:p>
        </p:txBody>
      </p:sp>
      <p:sp>
        <p:nvSpPr>
          <p:cNvPr id="14" name="Text 4"/>
          <p:cNvSpPr txBox="1"/>
          <p:nvPr/>
        </p:nvSpPr>
        <p:spPr>
          <a:xfrm>
            <a:off x="4625416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выходит 27y³−1. Все промежуточные слагаемые взаимно уничтожаются, поэтому ответ совпадает с исходным выражением.
</a:t>
            </a:r>
            <a:endParaRPr lang="en-US" sz="1215" dirty="0"/>
          </a:p>
        </p:txBody>
      </p:sp>
      <p:sp>
        <p:nvSpPr>
          <p:cNvPr id="15" name="Text 5"/>
          <p:cNvSpPr txBox="1"/>
          <p:nvPr/>
        </p:nvSpPr>
        <p:spPr>
          <a:xfrm>
            <a:off x="6803148" y="14080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увидеть кубы, затем выбрать правильные знаки и только после этого подставлять значения в готовую формулу.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выражение, подходящее под формулу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кубы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выражения, в которых оба слагаемых можно записать как третьи степени. Это могут быть числа 8, 27, 64, 125 или буквенные выражения вида x³ и 8a³.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не выглядит как куб, его нужно сначала преобразовать. Например, 27 m³ удобно читать как (3 m)³, а 64y³ — как (4y)³, чтобы сразу применить формулу.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Выделяйте 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из членов не является кубом, выражение часто сначала упрощают. Полезно вынести общий множитель, а затем проверить, можно ли оставшуюся часть представить как сумму или разность кубов.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с шаблоном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члена имеют вид a³ и b³, выражение готово к разложению. Достаточно определить, какой знак стоит между ними, и подставить значения в нужную формулу.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правильная на вид запись может содержать ошибку в коэффициенте. Поэтому после разложения нужно раскрыть скобки и убедиться, что получается исходное выражение без лишних членов.
</a:t>
            </a:r>
            <a:endParaRPr lang="en-US" sz="113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одинаковые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записывать выражение a²±ab±b² с одинаковыми знаками. В формуле знаки распределяются строго по правилу, поэтому важно не подменять его похожей, но неверной записью.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кубы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начинают разложение, не убедившись, что оба слагаемых действительно являются кубами. Если это условие не выполнено, формула не подходит и ответ получится неверным.
</a:t>
            </a:r>
            <a:endParaRPr lang="en-US" sz="1193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неверно выбрать знак во втором множителе. Для суммы кубов у члена ab стоит минус, а для разности кубов — плюс, и это нужно помнить отдельно.
</a:t>
            </a:r>
            <a:endParaRPr lang="en-US" sz="13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знак между кубами влияет на оба множителя и помогает быстро выбрать правильную форму записи.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знаков на коротких примерах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исходной записи определяет и первый множитель, и знак при ab во втором множителе.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разложения суммы и разности кубов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 куба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Кубическое выражение напрямую связано с объёмом куба: V=a³. Поэтому третья степень не просто запись, а удобный способ описать, как меняется объём при изменении ребра.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чуть увеличивается, объём растёт заметно сильнее, чем сама длина. Именно поэтому кубические выражения помогают описывать ситуации, где изменение величины происходит особенно резко.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сравнить два куба с разными рёбрами и подписать их объёмы алгебраически. Такой пример делает формулу наглядной и помогает связать алгебру с геометрией.
</a:t>
            </a:r>
            <a:endParaRPr lang="en-US" sz="13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формулы чаще всего используются там, где нужно быстро привести выражение к удобному виду и сократить запись.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суммы и разности кубов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область применения — упрощение выражений; остальные случаи встречаются реже, но тоже полезны в школьной алгебре.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 типичным заданиям школьной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5379" y="3013851"/>
            <a:ext cx="196875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разложение помогает упростить выражения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или разность кубов стоит в числителе либо знаменателе, разложение помогает увидеть общий множитель. После этого дробь часто сокращается и становится намного короче.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Разложенный вид проще анализировать, чем громоздкое исходное выражение. Это особенно полезно, когда нужно сравнить несколько вариантов ответа или продолжить преобразования без лишних вычислений.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длинного перемножения можно сразу использовать готовую формулу. Такой способ экономит время и уменьшает риск ошибки при раскрытии скобок и сложении подобных членов.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и преобразовании дробей разложение на множители часто становится первым шагом. Оно помогает обнаружить скрытую структуру выражения и выбрать правильный дальнейший ход.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64−x³ сначала видим кубы 4³ и x³, поэтому получаем (4−x) (16+4x+x²). Здесь первый множитель повторяет знак исходного выражения.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кубам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a³+125 число 125 удобно заменить на 5³. После этого формула суммы кубов даёт (a+5) (a²−5a+25), где второй множитель содержит все нужные члены.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8m³−27n³ распознаём (2 m)³ и (3n)³. Поэтому разложение имеет вид (2m−3n) (4m²+6mn+9n²), и его легко проверить раскрытием скобок.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разложения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ответа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разложения на множители для суммы и разности кубов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формулах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и разности кубов всегда дают два множителя. Это помогает быстро узнать нужный шаблон и не перепутать его с другими способами разложения на множители.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множитель повторяет знак исходного выражения: при сумме ставится плюс, при разности — минус. Во втором множителе знак у ab меняется наоборот, и это главное правило.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полезно раскрыть скобки и сравнить результат с исходным выражением. Такая проверка сразу показывает ошибку в знаке, коэффициенте или самом выборе формулы.
</a:t>
            </a:r>
            <a:endParaRPr lang="en-US" sz="131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экономят время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 кубов раскладываются по чётким формулам, которые легко запомнить и применять. Если уметь узнавать кубы, выбирать знаки и проверять ответ умножением, ошибки становятся редкостью.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2026-05-29T10:50:52Z</dcterms:created>
  <dcterms:modified xsi:type="dcterms:W3CDTF">2026-05-29T10:50:52Z</dcterms:modified>
</cp:coreProperties>
</file>