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Сторителлинг: как рассказать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там, где появляется вопрос.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разберём, как история соединяет факты и эмоции, почему её легко запомнить и как собрать мини-сюжет по простому шаблону.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на уроке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истории цепляют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Интрига с первого кадра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сразу хотим узнать продолжение, когда видим понятную цель и неожиданную проблему. Вопрос «что будет дальше?» заставляет внимательно следить за каждым шагом героя.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вызывает 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проще включиться, если есть тот, кому можно сочувствовать. Герой, который что-то теряет, ищет или опаздывает, быстро вызывает интерес и эмоции.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 меняет 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 ломает привычный ход событий и добавляет напряжение. Даже маленькая неприятность, например потерянный мяч или сломанный робот, делает сцену живой.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удерживает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понятна, а путь к ней непростой, история не распадается на случайные эпизоды. Читатель следит не за фактами, а за движением к 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простыми словами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Найдите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 истории должен появиться тот, за кем интересно наблюдать. Это может быть человек, животное или даже предмет, если у него есть заметные черты и поведение.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Поставьте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понять, что ему мешает. Проблема создаёт движение: герой ищет выход, делает выбор, ошибается и пробует снова, а не просто описывается словами.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Покажите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история строится на действиях и решениях. Важно не только перечислить события, но и показать, как герой реагирует, что выбирает и почему меняется.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Завершите мыслью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читатель должен увидеть итог. Развязка объясняет, удалось ли решить проблему, чему научился герой и почему эта история запомнилась.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017" y="3418395"/>
            <a:ext cx="174825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истории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лучше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легче запоминается, чем сухой набор фактов, потому что мозг связывает события в понятную цепочку. Мы помним не только что произошло, но и почему это важно.
</a:t>
            </a:r>
            <a:endParaRPr lang="en-US" sz="105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эмоции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помогает почувствовать героя и понять его переживания. Когда есть эмоции, слушатель быстрее сопереживает и внимательнее следит за развитием событий.
</a:t>
            </a:r>
            <a:endParaRPr lang="en-US" sz="1022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сложное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делают информацию живой и понятной. Даже правила, события или научные факты становятся яснее, если их показать через ситуацию, а не просто перечислить.
</a:t>
            </a:r>
            <a:endParaRPr lang="en-US" sz="1034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пересказать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построенный рассказ проще пересказать своими словами. Если есть герой, цель и финал, человек легко восстановит смысл без длинного списка деталей.
</a:t>
            </a:r>
            <a:endParaRPr lang="en-US" sz="10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истории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центром внимания, поэтому читатель следит именно за ним. Чем понятнее его возраст, привычка или страх, тем легче представить сцену и поверить в неё.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Необязательно выбирать только человека. Персонажем может быть кот, робот, дерево или рюкзак, если у него есть собственная роль в событиях и заметный характер.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герой не должен быть идеальным. Маленькая слабость, странная привычка или страх делают его живым и помогают читателю быстрее с ним сопереживать.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центр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перегружать историю лишними персонажами. Если в центре один главный герой, легче понять, кто принимает решения и почему события меняются.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 действия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сразу задаёт атмосферу: тихий класс, шумный двор, старый мост или космический корабль. Несколько точных деталей помогают увидеть картину без длинного объяснения.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важно не меньше места. Утро, вечер, лето, зима или далёкое будущее меняют настроение сцены и подсказывают, какие события могут случиться.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яснее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 и время выбраны точно, мир истории кажется настоящим. Читатель быстрее понимает правила сцены и легче представляет, что чувствует герой.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конфликт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помеха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начинается там, где у героя появляется помеха. Это может быть потерянная вещь, спор, ошибка, поломка или опасность, которую нужно преодолеть.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 двигаться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проблемы сюжет стоит на месте. Когда герою нужно что-то исправить или найти, каждое следующее действие становится важным и помогает двигать историю вперёд.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простым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не обязан быть громким. Иногда достаточно маленькой трудности, если она мешает именно этому герою и заставляет его принимать решение.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удерживает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проблема, тем легче следить за развитием событий. Читатель понимает, почему герой волнуется, и ждёт, как он справится с ситуацией.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героя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должен понять, чего он хочет. Чёткая цель помогает читателю сразу увидеть направление истории и понять, куда движется сюжет.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может быть простой и близкой: найти друга, исправить ошибку, добраться домой или успеть на выступление. Главное, чтобы она была понятной и важной для 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становится видимым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ясна, легче следить за действиями. Каждый шаг либо приближает героя к результату, либо показывает, что ему ещё мешает.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получает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цель делает финал осмысленным. Если герой действительно стремился к чему-то, развязка выглядит заслуженной, а не случайной.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элемента — герой, цель и препятствие — удерживают внимание до развязки.
</a:t>
            </a:r>
            <a:endParaRPr lang="en-US" sz="1225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помогает сделать сюжет напряжённым и понятным: три ключевых элемента — герой, цель и препятствие — удерживают внимание до развязки.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сторителлингу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помогают удержать порядок событий и сделать развязку понятной.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схема помогает довести историю до ясного финала и не потерять смысл по пути.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структура повествования: начало, середина, конец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начала к финалу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история движется от знакомства к решению.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сцены, которые можно увидеть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на ветру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остановке уже все ждали автобус, а мой рюкзак внезапно оказался расстёгнут. Я наклонился, чтобы поднять выпавшую тетрадь, и увидел, как ветер медленно катит по асфальту мою записку с домашним заданием. За минуту стало ясно: опоздание было почти неизбежно.
</a:t>
            </a:r>
            <a:endParaRPr lang="en-US" sz="109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стоял посреди класса и тихо мигал одной лампочкой, будто сам не понимал, что случилось. Когда я нажал на кнопку, он издал короткий писк и замолчал, а в комнате повисла напряжённая тишина. Казалось, что он обиделся.
</a:t>
            </a:r>
            <a:endParaRPr lang="en-US" sz="1138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возвращается сам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парке мы искали мяч между мокрых листьев и фонарных пятен. И вдруг из темноты послышался звонкий стук: мяч сам выкатился из-под скамейки прямо к нашим ногам, словно решил вернуться именно тогда, когда надежда уже почти исчезла.
</a:t>
            </a:r>
            <a:endParaRPr lang="en-US" sz="10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221" y="3449281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диалог живым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звучат естественнее длинных объяснений. Если персонаж говорит одной фразой, а не целым абзацем, диалог легче читать и проще услышать его характер.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героя должен быть свой голос. Один может отвечать быстро, другой — осторожно, третий — сердито. Тогда сразу понятно, кто говорит, даже без имени.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диалог не стоит на месте. Реплики должны менять ситуацию: задавать вопрос, открывать тайну, показывать спор или помогать принять решение.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Звучите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 похож на настоящий: в нём есть паузы, эмоции и реакция на сказанное. Слишком правильные и одинаковые фразы звучат неестественно.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скорость истории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начинается быстро: герой замечает проблему, делает шаг или получает новость. Короткие фразы передают неожиданность и сразу включают внимание читателя.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сталкивается с трудным выбором, темп можно замедлить. Детали, мысли и небольшие паузы помогают почувствовать сомнение, ожидание или напряжение.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темп снова меняется. События становятся яснее, и читатель быстро понимает, чем всё закончилось и как изменился герой.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тема и идея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вопрос, о чём история в целом: о дружбе, смелости, ошибке или взрослении. Она задаёт главный предмет разговора.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показывает, какой вывод делает история. Она не называется прямо, но становится понятной через поступки героя, выбор и последствия.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должны поддерживать тему, а не отвлекать от неё. Тогда каждый эпизод работает на общий смысл и не выглядит случайным.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и идея ясны, читатель легче понимает, зачем нужна история. Он видит не только события, но и их 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типичные ошибки и короткие способы их исправить. Это помогает быстро проверить сюжет до того, как он станет длинным текстом.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структура, тем понятнее история: один герой, одна проблема и один последовательный финал.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начинающих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ученических историях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готовой истории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собрать историю шаг за шагом без лишних эпизодов.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историю по карточкам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герой?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Запишите, кто главный герой: человек, животное, робот или предмет. Один конкретный персонаж сразу делает историю понятнее и помогает выбрать его характер.
</a:t>
            </a:r>
            <a:endParaRPr lang="en-US" sz="1111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место и время: класс, двор, лагерь, автобус, лето или вечер. Такая деталь помогает сразу представить, где начинается действие.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чём трудность?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проблему одним предложением. Что пошло не так, что потеряно или что срочно нужно исправить?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он хочет?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цель героя: найти, успеть, исправить, договориться или выиграть. Цель задаёт направление всей истории и делает её связной.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завершается?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препятствие и конец: кто или что мешает, и чем всё заканчивается. Эти два пункта превращают набор фактов в мини-сюжет.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хочется дослушать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история держится на понятном герое, ясной цели и заметном препятствии. Если есть развитие, живые детали и финал с выводом, рассказ запоминается и звучит убедительно.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2026-07-26T03:10:17Z</dcterms:created>
  <dcterms:modified xsi:type="dcterms:W3CDTF">2026-07-26T03:10:17Z</dcterms:modified>
</cp:coreProperties>
</file>