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населения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и безопасно покинуть опасную зону.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эвакуация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нужна, когда опасность становится реальной и времени на промедление нет. Она помогает вывести людей из зоны угрозы при пожарах, наводнениях, авариях и других ЧС, чтобы сохранить жизнь и здоровье.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эвакуации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эвакуация проводится, когда опасность затрагивает много людей сразу и требуется вывод целых районов или крупных групп населения.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Частичная эвакуация касается отдельных кварталов, учреждений или категорий людей. Срочная применяется при внезапной угрозе, когда действовать нужно без задержек.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способу передвижения эвакуация бывает пешей, транспортной и смешанной. Выбор зависит от расстояния, погоды, состояния дорог и числа эвакуируемых.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 сообщения об эвакуации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получают информацию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 приходит через сирены, радио, телевидение, громкоговорители и официальные сообщения. Такие сигналы предупреждают о реальной угрозе и заставляют людей действовать без промедления.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услышать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сообщении обычно называют место опасности, пункт сбора, направление движения и время отправления. Школьникам особенно важно сразу выполнять указания учителя и классного руководителя.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после сигнала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Услышать оповещение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остановиться, выслушать сообщение и понять, куда направляться. Паника мешает, поэтому важно сразу сосредоточиться на указаниях.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Собрать необходимое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документы, телефон, зарядное устройство, лекарства, воду и немного еды. Одежда должна быть по погоде, а обувь — закрытой.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Подготовить дом или класс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Закройте окна и двери, выключите газ, воду и электричество. Это снижает риск пожара, затопления и других опасных последствий.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Выйти организованно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спокойно, не создавайте толпу и помогайте младшим, пожилым людям и тем, кому трудно идти самостоятельно.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необходимо взять с собой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вещей должен закрывать самые важные потребности в пути и при размещении.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то, без чего нельзя подтвердить личность, связаться с близкими и поддержать здоровье.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эвакуации населения.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личные данные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первую очередь нужны паспорт, свидетельство о рождении, полис ОМС, медицинские справки и список принимаемых лекарств. Эти документы помогают подтвердить личность и получить помощь.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сделать копии и хранить их отдельно от оригиналов. Так важные сведения сохраняются даже при потере сумки, рюкзака или папки с бумагами.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помнить свои фамилию, имя, класс, школу и данные законных представителей. Отдельно стоит записать телефоны родителей, родственников и экстренных служб.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документы собраны заранее, регистрация проходит быстрее, а взрослым и спасателям легче уточнить, кто находится в группе и кому требуется помощь.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эвакуации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организованном выводе людей из опасной зоны.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613" y="1789450"/>
            <a:ext cx="14962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773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118" y="1798217"/>
            <a:ext cx="249600" cy="2218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эвакуируется в первую очередь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выводят первыми, потому что им труднее самостоятельно оценить опасность и быстро сориентироваться. Взрослые должны держать их рядом и не оставлять без присмотра.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Беременные женщины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Беременные женщины относятся к группе повышенного риска. Для них особенно важны спокойный темп движения, помощь при посадке и возможность быстро получить медицинскую поддержку.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Пожилым людям может быть сложно быстро идти и долго стоять в очереди. Поэтому их сопровождают в первую очередь, чтобы снизить нагрузку и избежать ухудшения самочувствия.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 инвалидностью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с инвалидностью эвакуируют с учётом их подвижности и необходимых средств помощи. Спасатели и сопровождающие подбирают безопасный путь и помогают при перемещении.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кому нужна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приоритете также находятся пациенты и люди с хроническими заболеваниями, которым могут срочно понадобиться лекарства или врачебный контроль. Это снижает риск осложнений в пути.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эвакуации и их сравнение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выбор влияет не только скорость, но и вместимость, расстояние до безопасного района и состояние дорог.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и дальше маршрут, тем чаще выбирают транспорт. Пеший способ остаётся резервным при ограниченных возможностях.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способов эвакуации по теме ОБЗР.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в школе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заранее известны основные и запасные выходы, а также место сбора. Это помогает быстро ориентироваться и не терять время, если звучит сигнал тревоги.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выводят класс организованно, проверяют, чтобы никто не остался в помещении, и следят за спокойным движением по маршруту без беготни и толкотни.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проводится перекличка. Класс остаётся вместе до окончания проверки, чтобы точно определить, что все ученики на месте и никому не нужна помощь.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участников эвакуации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и за что отвечает во время эвакуации, чтобы действия были согласованными и безопасными.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распределение обязанностей ускоряет эвакуацию и снижает риск ошибок, задержек и потери людей.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ОБЗР по теме эвакуации населения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пути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держится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важно не отставать от группы и не пытаться вернуться за забытыми вещами. Если взрослые и дети идут вместе, риск потеряться или задержать остальных становится намного меньше.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 — порядок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посадке нужно слушать сопровождающих и занимать места без спешки. В пути нельзя шуметь, вставать без разрешения и мешать работе тех, кто отвечает за безопасность людей.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эвакуации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из-за спешки и невнимательности к официальным сообщениям.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паники и самовольных действий, тем быстрее проходит эвакуация и тем ниже риск для людей.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ОБЗР по теме эвакуации населения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размещение людей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прибытия людей сначала регистрируют и распределяют по местам размещения. Это помогает быстро понять, кто прибыл, и обеспечить каждому безопасность, отдых и порядок.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пунктах временного размещения обычно есть питьевая вода, питание, места для сна, санитарные условия и первая медицинская помощь. Всё это нужно, чтобы люди могли дождаться отмены угрозы.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сообщают правила поведения, расписание и порядок обращения за помощью. Также организуют связь с родственниками, чтобы семья могла узнать, где находятся близкие.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размещение не является окончательным домом, но оно позволяет переждать опасный период без лишнего риска и сохранить здоровье до возвращения.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7" y="3057275"/>
            <a:ext cx="154125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эвакуируют домашних животных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Переноска или поводок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должно быть рядом с хозяином, чтобы не убежать и не помешать движению людей. Так проще сохранить спокойствие и безопасность во время выхода.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прививки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ветеринарный паспорт и сведения о прививках, их стоит взять с собой. Это полезно при размещении и обращении за помощью к специалистам.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запас корма и воды нужен на путь и ожидание. Это помогает животному чувствовать себя лучше, если дорога займёт больше времени, чем планировалось.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одного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запирать питомца в квартире или оставлять его во дворе. Для семьи это общая ответственность, потому что животное тоже нуждается в защите.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после эвакуации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сообщить родственникам, где вы находитесь, и соблюдать правила пункта временного размещения. Это помогает взрослым быстрее связаться с семьёй и организовать помощь.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Домой возвращаются только после проверки территории специалистами и снятия угрозы. Такой порядок защищает людей от повторной опасности и новых несчастных случаев.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прибытия в безопасное место нельзя самовольно возвращаться в опасную зону. Нужно ждать официального разрешения и внимательно слушать сообщения служб.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ранняя эвакуация спасает жизни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Своевременный выход оставляет больше времени для организованных действий и помощи тем, кто не может двигаться быстро.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начало эвакуации заметно снижает число пострадавших и облегчает работу спасателей.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ОБЗР: зависимость риска от времени начала эвакуации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семьи перед эвакуацией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тревоги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Договоритесь о месте встречи, проверьте телефоны близких и заранее сложите копии документов, воду и аптечку в доступное место.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об эвакуации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семьи выполняет свою задачу: кто-то берёт документы, кто-то помогает младшим, кто-то проверяет вещи и выключает свет.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 дома или школы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Идите по заранее известному маршруту, держитесь вместе и не отвлекайтесь на лишние действия. Это делает выход быстрее и спокойнее.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Эвакуация: знание, которое помогает в опасной ситуации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проходит успешно, когда люди заранее знают порядок действий, слушают сообщения и помогают друг другу. Эти простые правила могут сохранить здоровье и жизнь.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2026-05-21T02:24:36Z</dcterms:created>
  <dcterms:modified xsi:type="dcterms:W3CDTF">2026-05-21T02:24:36Z</dcterms:modified>
</cp:coreProperties>
</file>