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древнерусской литературы: слово, вера, 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древних книг, где история звучит как голос времени.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крещения Руси к книге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культура на Руси стала развиваться после крещения 988 года. Первые книги создавались в монастырях и княжеских центрах, а древнерусские тексты долго служили вере, памяти и воспитанию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книга: как она выглядела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книга рождалась медленно: переписчик выводил каждую букву на пергамене, стараясь не ошибиться. Такой труд требовал терпения, точности и уважения к слову, ведь книга считалась не просто текстом, а ценностью для многих поколений.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Лист, написанный от руки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главы выделяли красной буквой-инициалом, а поля и страницы украшали орнаментом. Миниатюры делали рукопись нарядной и помогали лучше запоминать смысл. По таким деталям можно представить, как выглядел древнерусский переписчик за работой.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Украшение, которое помогало читать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отвечал своей задаче: одни тексты сохраняли события, другие учили, как жить.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соединяла историю, веру и нравственный урок в разных формах.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памятникам древнерусской литературы XI–XVII веков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памятники и их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известные произведения, их время и главную идею.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важны не только как исторические источники, но и как носители нравственных идей.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древнерусской литературы, школьный литературный канон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временных лет как историческая память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связывают с традицией Киево-Печерского монастыря и именем Нестора. Она собирает воедино предания, рассказы о князьях и важные события ранней истории Руси.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заметно стремление объяснить, откуда пошла Русская земля и почему княжеская власть должна служить общему порядку. История здесь не просто перечень дат, а рассказ о судьбе страны.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помогала сохранять память о прошлом для потомков. Именно поэтому рядом с фактами в ней часто звучит оценка событий и размышление о том, что полезно для Руси.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 полку Игореве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рассказывает о походе князя Игоря Святославича против половцев в 1185 году. Сюжет показывает, как личное решение князя влияет на судьбу всей земли.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— необходимость единства русских земель перед общей опасностью. Автор не только описывает поход, но и предупреждает о последствиях раздробленности.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Ярославны запоминается как символ верности и скорби, а природа в произведении словно откликается на человеческие переживания. Из-за этого текст звучит особенно выразительно.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житие святого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появления жития в древнерусской книжной традиции.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Бориса и Глеба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и Глеб стали первыми русскими святыми, чьи имена особенно почитались в древнерусской традиции. Их образ связан не с победой в борьбе, а с духовной стойкостью.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братья принимают смерть без сопротивления, чтобы не разжигать новую вражду. Такое решение показано как выбор смирения и верности христианскому идеалу.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осуждает княжеские усобицы, из-за которых страдала земля Русская. Он напоминает, что власть должна служить миру, а не личной выгоде.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Бориса и Глеба учила читателя ценить братство, милосердие и единство. Поэтому их житие стало важным примером нравственного поведения для потомков.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Поучение Владимира Мономаха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обращается к детям и потомкам как опытный правитель и мудрый наставник. Его советы основаны на личной ответственности и заботе о людях.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«Поучении» особенно важны трудолюбие, справедливость, защита слабых и верность слову. Автор показывает, что настоящий князь не должен быть ленивым или равнодушным.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учит, что сила человека измеряется не только властью, но и поступками. Поэтому текст звучит как нравственный совет, который остаётся понятным и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древнерусских текстов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одна и та же тема звучит сразу в нескольких образах: через поступок героя, молитву, летописную запись и оценку автора.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вера, родина и ответственность, а нравственный смысл почти всегда важнее самого события.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слайдов презентации; условная тематическая оценка, 2026.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общее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древнерусских произведений воспринимали Русь не как отвлечённое название, а как живое общее пространство. Земля объединяла людей, князей и память о прошлом. 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реки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перечисляются города, реки и пути, потому что именно они помогают увидеть страну как реальную историческую территорию. Так создаётся ощущение большой и дорогой всем Родины.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земли в древних текстах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особенности древнерусских текстов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авторы создавали торжественный и поучительный тон.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древнерусской литературы одновременно торжественный и выразительный: он помогает соединить историю, нравственный урок и эмоциональное воздействие.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слайдов презентации.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устной народной традиции в древних текстах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события описываются устойчивыми образами, которые легко запоминаются и звучат как в былине. Это делает текст более выразительным и близким к устной речи.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 и оборотов помогает подчеркнуть важные мысли. Такой приём создаёт ритм, напоминающий сказание, и делает рассказ особенно торжественным.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идеал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честь, верность, мужество и готовность защищать других. Эти качества особенно ценились в устных рассказах о подвигах.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сохраняло рассказы о событиях и героях до появления книг. Позже книжники использовали эту память в летописях, повестях и житиях.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событие становится летописным рассказом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живого события до записи в летописи и её дальнейшего распространения.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древнерусские тексты важны сегодня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сведения о князьях, городах, войнах и обычаях. Благодаря им можно представить, как жили люди Древней Руси и чем они дорожили.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показывают истоки русского языка и литературы. В них видны слова, обороты и способы рассказа, которые повлияли на последующие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тексты учат ответственности за поступки и слово. Герои часто делают нравственный выбор, и этот пример понятен даже современному школьнику.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напоминают, что судьба человека связана с судьбой страны. Поэтому чтение древнерусской литературы помогает лучше понимать историю и своё место в ней.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выражают памятники древнерусской литературы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эмоции могут звучать по-разному: в летописи — сдержанно, в «Слове» — образно, а в житии — спокойно и молитвенно.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чувства связаны с судьбой Русской земли: тревогой, скорбью и надеждой на объединение.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слайдов презентации; условная эмоциональная оценка, 2026.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книжники и центры письма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развивалась в крупных центрах Руси и при монастырях. Там создавались, переписывались и украшались книги, а также сохранялись тексты для будущих поколений.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книжника требовала терпения, грамотности и внимания к слову. Один и тот же текст могли переписывать, сокращать или объединять с другими произведениями в сборник.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92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древнерусской литературы в культуре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древнерусской литературы входят в программу школы. Они помогают детям познакомиться с историей страны через яркие образы и понятные нравственные примеры.
</a:t>
            </a:r>
            <a:endParaRPr lang="en-US" sz="1292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иллюстрация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Игоря, Ярославны, Бориса и Глеба вдохновляли художников. Иллюстрации делают древние сюжеты наглядными и помогают увидеть их эмоциональную силу.
</a:t>
            </a:r>
            <a:endParaRPr lang="en-US" sz="1283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и драматический характер древних текстов нередко привлекал композиторов и режиссёров. Такие произведения легко превращаются в сценические и музыкальные образы.
</a:t>
            </a:r>
            <a:endParaRPr lang="en-US" sz="1292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современные сюжеты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долга, памяти и выбора продолжают жить в фильмах и исторических книгах. Древнерусская литература остаётся источником сюжетов и важных идей для культуры.
</a:t>
            </a:r>
            <a:endParaRPr lang="en-US" sz="1283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— голос памяти и совести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сохранили историю, веру и нравственные ориентиры Древней Руси. Они помогают понять, как слово может беречь память народа и воспитывать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2026-05-19T04:00:57Z</dcterms:created>
  <dcterms:modified xsi:type="dcterms:W3CDTF">2026-05-19T04:00:57Z</dcterms:modified>
</cp:coreProperties>
</file>