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image" Target="../media/image-9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«Архитектура» современной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 Землю как систему связей между природой, людьми и хозяйством.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география описывала рельеф и климат, а современная — добавила потоки людей, товаров, энергии и информации. Территории изучают по спутниковым снимкам, цифровым картам, статистике и ГИС, объясняя различия в развитии и проблемы экологии.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стала шире, чем раньше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география рассматривает природу Земли: рельеф, климат, воды, почвы, растительность и природные зоны. Она показывает, как природные процессы формируют условия жизни людей.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география изучает население и то, как оно живёт и работает: города, транспорт, промышленность, сельское хозяйство и различия между регионами. Её интересуют закономерности в размещении людей.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связаны между собой: природные условия влияют на быт и занятия людей, а хозяйственная деятельность меняет природу. Поэтому изменения климата и ландшафтов сразу отражаются на обществе.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направления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показывает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не только местоположение объектов, но и то, как явления распределены по территории. Благодаря этому можно сравнивать разные районы и замечать закономерности.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карты в географии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географии используют физические, политические и тематические карты, например плотности населения, осадков, природных зон и полезных ископаемых. Спутниковые снимки дополняют карты: на них видно леса, города, реки, поля и изменения поверхности Земли.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как главный язык науки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United Nations, World Urbanization Prospects (приведены ориентировочные значения: ~30% в 1950, ~56% в 2020, прогноз ~68% к 2050).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мира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становятся узлами услуг, образования и промышленности, а миграция усиливает нагрузку на жильё, транспорт и инфраструктуру.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ускоряющуюся урбанизацию: чем выше доля горожан, тем важнее планировать транспорт, рабочие места и экологические меры.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рассматривает город как систему, где связаны районы, дороги, рабочие места и природная среда. Важны центр, жилые территории, промышленные зоны и транспортные узлы.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Географу помогают наблюдать городские процессы показатели: плотность населения и насколько удобно добираться. От этого зависят повседневные маршруты людей и работа учреждений.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уделяют качеству городской жизни: пробкам, загрязнению воздуха, размещению предприятий и наличию зелёных территорий. Эти факторы влияют на здоровье и комфорт жителей.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город, видно взаимосвязь «природа—экономика—жизнь людей». Например, рельеф и ветровой режим могут усиливать или ослаблять распространение загрязнений, а транспорт определяет доступность районов.
</a:t>
            </a:r>
            <a:endParaRPr lang="en-US" sz="1239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объект изучения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географы изучают территорию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данные и анализ — от фактов к выводам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0825" y="1497250"/>
            <a:ext cx="3295500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помогают видеть территорию с разных сторон — от расположения объектов до изменений на поверхности Земли и данных о населении.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бумажных и цифровых методов ускоряет получение данных и помогает принимать более обоснованные решения по территориальному планированию.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прикладные методы современной географии; общие принципы работы инструментов.
</a:t>
            </a:r>
            <a:endParaRPr lang="en-US" sz="111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современной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806" y="1440450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564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6619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54119" y="1440450"/>
            <a:ext cx="141375" cy="226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44350"/>
            <a:ext cx="218400" cy="2184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Геоинформационные системы в жизни людей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помогают навигаторам выбирать маршрут и учитывать данные о дорогах. Пользователь видит удобные пути, а система опирается на карты и слои с разными признаками.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дорог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проектировании дорог ГИС совмещают сведения о рельефе, существующей застройке и коммуникациях. Это помогает оценивать варианты и заранее замечать сложные участки.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ближайших медцентров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находят ближайшие больницы и удобные способы добраться до них. Важны не только расстояния, но и транспортная доступность в разные часы.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пробок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данных в ГИС используют для изучения движения транспорта. По изменениям маршрутов можно понимать, где чаще возникают заторы и какие меры могут помочь.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применяют для предупреждения рисков: наводнений, опасных склонов и других угроз. На основе карт с разными факторами оценивают, где людям нужен особый контроль.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наблюдают облачность и следят за развитием циклонов. По изображениям можно быстрее оценивать, как меняется погода и где формируются опасные явления. Такие данные полезны для прогноза и предупреждений.
</a:t>
            </a:r>
            <a:endParaRPr lang="en-US" sz="923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видны облака и циклоны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снимки помогают отслеживать изменения ледников, площадь снега и состояние рек. Во время паводков по серии изображений видно, как распространяется вода и какие районы сильнее страдают. Это важно для контроля природных процессов.
</a:t>
            </a:r>
            <a:endParaRPr lang="en-US" sz="832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Ледники, снежный покров и наводнения
</a:t>
            </a:r>
            <a:endParaRPr lang="en-US" sz="137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фиксируют вспышки лесных пожаров и характер распространения огня. По данным также оценивают вырубку лесов и изменения растительного покрова. Это поддерживает мониторинг ресурсов и контроль воздействия на природу.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и вырубка лесов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космические снимки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обобщение (качественные категории; точные доли не указаны).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климатические риски для территорий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оценивают не по отдельному явлению, а по его последствиям: нехватка воды, разрушения, ухудшение здоровья и перебои в работе транспорта и предприятий.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связывает климатические условия с уязвимостью территории, поэтому набор рисков различается: например, засухи чаще важнее в засушливых зонах, чем сильные морозы.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внутренняя мобильность
</a:t>
            </a:r>
            <a:pPr algn="l" indent="0" marL="0">
              <a:lnSpc>
                <a:spcPct val="130039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переезжают из деревень и небольших поселков в города ради учебы и работы. Это меняет распределение населения и усиливает спрос на жильё, транспорт и социальные услуги.
</a:t>
            </a:r>
            <a:endParaRPr lang="en-US" sz="1352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миграции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переезды происходят между странами и регионами из‑за трудовых возможностей, семейных причин и безопасности. На принимающие территории растёт нагрузка на сервисы, а на исходные — число жителей уменьшается.
</a:t>
            </a:r>
            <a:endParaRPr lang="en-US" sz="1314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Дальнейшие последствия для инфраструктуры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меняют численность населения во времени: где-то растёт потребность в школах и больницах, а где-то — сокращается. Географы учитывают это при планировании территорий.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миграции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транспорт связывают страны так, что путь товара включает несколько этапов в разных регионах. География рассматривает эти связи, чтобы понимать, где создаётся ценность и почему меняются цены.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международное сотрудничество ускоряют обмен информацией и технологиями. Поэтому даже удалённые районы оказываются частью цепочек производства и услуг, а изменения в одной стране затрагивают другие.
</a:t>
            </a:r>
            <a:endParaRPr lang="en-US" sz="1333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производства влияют и на окружающую среду: возрастает нагрузка на сырьё, логистику и энергетику. География помогает оценивать риски для занятости, экономики и природных систем одновременно.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связи между странами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055" y="1497250"/>
            <a:ext cx="3529039" cy="263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климат, рельеф и доступ к ресурсам задают «направление» занятий людей и размещение предприятий.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природные условия дают похожие хозяйственные решения, а значит, «специализация» регионов тесно связана с географией места.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школьному курсу географии (обобщение типичных взаимосвязей).
</a:t>
            </a:r>
            <a:endParaRPr lang="en-US" sz="1193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хозяйственная специализация регионов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природного ресурса от месторождения до потребителя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стадий использования ресурса и ключевые факторы для планирования: расстояния, стоимость, труд и воздействие на природу.
</a:t>
            </a:r>
            <a:endParaRPr lang="en-US" sz="9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375" y="1108900"/>
            <a:ext cx="155513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6169" y="3085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потерь и более рациональное использование ресурсов уменьшают нагрузку на природу. Географы рассматривают, где расход выше и какие меры дают наибольший эффект.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 переработка снижают количество мусора и уменьшают загрязнение почв и вод. Это важно для городов и предприятий, где образуется много отходов.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лесов и почв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 и плодородных земель помогает удерживать влагу, поддерживать экосистемы и снижать риск деградации территории. География оценивает влияние хозяйства на ландшафты.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и безопасная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выбросов и охрана природных территорий снижают угрозы здоровью. География связывает меры охраны с планированием городов, дорог и размещением предприятий.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и охрана природы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примерам (условные уровни; точные значения не приводятся).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на разных территориях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строительство и связь с рынками, тем выше заселённость. В географии это связывают с климатом, рельефом и доступностью воды и дорог.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устойчивую зависимость: население концентрируется там, где выше возможности жить и работать, а в суровых условиях плотность ниже.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изучается не только по учебнику и карте: важную роль играют полевые наблюдения. На месте измеряют параметры водоёмов, описывают почвы, формы рельефа и растительность, фиксируя следы деятельности людей.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используют компас, термометр, линейку, фотоаппарат, планшет и записи в полевом дневнике. Такие данные помогают проверить выводы и увидеть, как природные условия отражаются в жизни людей.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исследования географов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география развивает умение читать карты, находить закономерности и сравнивать территории по нескольким признакам. Это помогает осмыслять, почему сходные условия дают похожие результаты.
</a:t>
            </a:r>
            <a:endParaRPr lang="en-US" sz="1136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понимать причины изменений в природе и обществе: как климат и рельеф влияют на жизнь людей, а хозяйственная деятельность меняет окружающую среду. Так факты складываются в объяснение.
</a:t>
            </a:r>
            <a:endParaRPr lang="en-US" sz="1151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связать в единую систему климат, население, транспорт и хозяйство. Благодаря этому становится проще рассуждать о проблемах регионов: от рисков до возможностей развития.
</a:t>
            </a:r>
            <a:endParaRPr lang="en-US" sz="1211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география важна как предмет, который объясняет устройство родного края, России и мира. Она формирует представление о Земле как о взаимосвязанной системе процессов.
</a:t>
            </a:r>
            <a:endParaRPr lang="en-US" sz="1296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современная география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география рассматривает Землю как систему взаимосвязанных слоёв: природа, население, города, хозяйство, ресурсы, технологии и риски. Она объясняет различия территорий и способы приспособления людей к условиям природы.
</a:t>
            </a:r>
            <a:endParaRPr lang="en-US" sz="1705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современной географии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2026-05-11T19:08:15Z</dcterms:created>
  <dcterms:modified xsi:type="dcterms:W3CDTF">2026-05-11T19:08:15Z</dcterms:modified>
</cp:coreProperties>
</file>