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3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VI. Квадратные уравнения и системы нелинейных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 графики, которые помогают находить решения
</a:t>
            </a:r>
            <a:endParaRPr lang="en-US" sz="323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одна задача может иметь несколько ответов или не иметь их вовсе. Квадратные уравнения связаны с площадями, движением и геометрией, а системы нелинейных уравнений учат находить точки пересечения графиков.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это в 8 классе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квадратных уравнений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записывают как ax²+bx+c=0, где a не равно нулю. Именно старший коэффициент делает уравнение квадратным и отличает его от линейного.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квадратное уравнение содержит все три слагаемых: ax², bx и c. Оно требует более общего способа решения, потому что не упрощается сразу.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отсутствует b или c, уравнение становится неполным. Такие случаи часто решаются вынесением общего множителя, разложением на множители или извлечением квадратного корня.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Приведённая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старший коэффициент равен 1, получается уравнение x²+px+q=0. Такая запись удобна для применения теоремы Виета и быстрого анализа корней.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327812"/>
            <a:ext cx="4151400" cy="2391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методов помогает выбрать подходящий способ для конкретного уравнения и не тратить лишние шаги.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Универсальнее всего формула через дискриминант, а самые быстрые методы зависят от вида уравнения.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решения квадратных уравнений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8 класса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квадратного уравнения — парабола
</a:t>
            </a:r>
            <a:endParaRPr lang="en-US" sz="2104" dirty="0"/>
          </a:p>
        </p:txBody>
      </p:sp>
      <p:sp>
        <p:nvSpPr>
          <p:cNvPr id="11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3799395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y=ax²+bx+c называется параболой. По его форме удобно видеть, как меняется значение функции и где она достигает экстремума.
</a:t>
            </a:r>
            <a:endParaRPr lang="en-US" sz="1252" dirty="0"/>
          </a:p>
        </p:txBody>
      </p:sp>
      <p:sp>
        <p:nvSpPr>
          <p:cNvPr id="13" name="Text 3"/>
          <p:cNvSpPr txBox="1"/>
          <p:nvPr/>
        </p:nvSpPr>
        <p:spPr>
          <a:xfrm>
            <a:off x="3799395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графика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799225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больше нуля, ветви направлены вверх. Если a меньше нуля, парабола открывается вниз, и вершина становится наибольшей точкой графика.
</a:t>
            </a:r>
            <a:endParaRPr lang="en-US" sz="1154" dirty="0"/>
          </a:p>
        </p:txBody>
      </p:sp>
      <p:sp>
        <p:nvSpPr>
          <p:cNvPr id="15" name="Text 5"/>
          <p:cNvSpPr txBox="1"/>
          <p:nvPr/>
        </p:nvSpPr>
        <p:spPr>
          <a:xfrm>
            <a:off x="3799225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ветвей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3799225" y="4172353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показывает минимальное или максимальное значение функции. Она помогает понять, где график находится ближе всего к оси Ox.
</a:t>
            </a:r>
            <a:endParaRPr lang="en-US" sz="1218" dirty="0"/>
          </a:p>
        </p:txBody>
      </p:sp>
      <p:sp>
        <p:nvSpPr>
          <p:cNvPr id="17" name="Text 7"/>
          <p:cNvSpPr txBox="1"/>
          <p:nvPr/>
        </p:nvSpPr>
        <p:spPr>
          <a:xfrm>
            <a:off x="3799225" y="3699166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вершины
</a:t>
            </a:r>
            <a:endParaRPr lang="en-US" sz="1600" dirty="0"/>
          </a:p>
        </p:txBody>
      </p:sp>
      <p:sp>
        <p:nvSpPr>
          <p:cNvPr id="18" name="Text 8"/>
          <p:cNvSpPr txBox="1"/>
          <p:nvPr/>
        </p:nvSpPr>
        <p:spPr>
          <a:xfrm>
            <a:off x="6338569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с осью Ox совпадают с корнями уравнения. Если пересечений нет, значит, действительных решений у уравнения не существует.
</a:t>
            </a:r>
            <a:endParaRPr lang="en-US" sz="1215" dirty="0"/>
          </a:p>
        </p:txBody>
      </p:sp>
      <p:sp>
        <p:nvSpPr>
          <p:cNvPr id="19" name="Text 9"/>
          <p:cNvSpPr txBox="1"/>
          <p:nvPr/>
        </p:nvSpPr>
        <p:spPr>
          <a:xfrm>
            <a:off x="6338569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корнями
</a:t>
            </a:r>
            <a:endParaRPr lang="en-US" sz="1600" dirty="0"/>
          </a:p>
        </p:txBody>
      </p:sp>
      <p:sp>
        <p:nvSpPr>
          <p:cNvPr id="20" name="Text 10"/>
          <p:cNvSpPr txBox="1"/>
          <p:nvPr/>
        </p:nvSpPr>
        <p:spPr>
          <a:xfrm>
            <a:off x="6338400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параболе можно заранее оценить число решений и проверить ответ, не вычисляя всё только алгебраически. Это особенно полезно при решении задач и проверке результата.
</a:t>
            </a:r>
            <a:endParaRPr lang="en-US" sz="1076" dirty="0"/>
          </a:p>
        </p:txBody>
      </p:sp>
      <p:sp>
        <p:nvSpPr>
          <p:cNvPr id="21" name="Text 11"/>
          <p:cNvSpPr txBox="1"/>
          <p:nvPr/>
        </p:nvSpPr>
        <p:spPr>
          <a:xfrm>
            <a:off x="6338400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Дискриминант позволяет заранее понять, какой результат даст уравнение, ещё до нахождения самих корней.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дискриминант, тем больше решений; при отрицательном значении действительных корней нет.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8 класса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корней может быть у квадратного уравнения
</a:t>
            </a:r>
            <a:endParaRPr lang="en-US" sz="24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дискриминанта сразу сообщает, искать ли два корня, один корень или работать только с действительными решениями.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ответа у квадратного уравнения показывает дискриминант.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8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квадратного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полного и неполного квадратного уравнения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Виета для приведённого уравнения
</a:t>
            </a:r>
            <a:endParaRPr lang="en-US" sz="2924" dirty="0"/>
          </a:p>
        </p:txBody>
      </p:sp>
      <p:sp>
        <p:nvSpPr>
          <p:cNvPr id="9" name="Text 2"/>
          <p:cNvSpPr txBox="1"/>
          <p:nvPr/>
        </p:nvSpPr>
        <p:spPr>
          <a:xfrm>
            <a:off x="1094450" y="10398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x²+px+q=0 сумма корней равна −p. Это правило удобно, когда нужно быстро подобрать подходящие числа без длинных вычислений.
</a:t>
            </a:r>
            <a:endParaRPr lang="en-US" sz="1577" dirty="0"/>
          </a:p>
        </p:txBody>
      </p:sp>
      <p:sp>
        <p:nvSpPr>
          <p:cNvPr id="10" name="Text 3"/>
          <p:cNvSpPr txBox="1"/>
          <p:nvPr/>
        </p:nvSpPr>
        <p:spPr>
          <a:xfrm>
            <a:off x="1094450" y="20685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корней равно q. Если корни уже найдены, это соотношение помогает проверить, правильно ли записан ответ и не допущена ли ошибка в знаках.
</a:t>
            </a:r>
            <a:endParaRPr lang="en-US" sz="1529" dirty="0"/>
          </a:p>
        </p:txBody>
      </p:sp>
      <p:sp>
        <p:nvSpPr>
          <p:cNvPr id="11" name="Text 4"/>
          <p:cNvSpPr txBox="1"/>
          <p:nvPr/>
        </p:nvSpPr>
        <p:spPr>
          <a:xfrm>
            <a:off x="1094450" y="3097264"/>
            <a:ext cx="4344900" cy="93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применять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Виета особенно полезна для приведённых уравнений с целыми корнями. Она экономит время и делает проверку решения более наглядной и быстрой.
</a:t>
            </a:r>
            <a:endParaRPr lang="en-US" sz="15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190" y="1068000"/>
            <a:ext cx="3728920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подходят для разных уравнений, поэтому важно выбирать метод по виду записи и удобству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 вида уравнения: универсальный способ не всегда самый короткий, а быстрый способ не всегда подходит всем случаям.
</a:t>
            </a:r>
            <a:endParaRPr lang="en-US" sz="153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решения квадратных уравнений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алгебры 7–8 класса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квадратные уравнения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0316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принимает вид ax²+bx=0. Обычно его раскладывают на множители, вынося x за скобки: x(ax+b)=0. Так сразу получаются два возможных значения неизвестного.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20316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c = 0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20026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уравнение ax²+c=0. Его удобно преобразовать к виду x²=… и затем извлечь квадратный корень, не прибегая к длинным вычислениям.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20026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b = 0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686441" y="1613935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b=0 и c=0, остаётся уравнение ax²=0. Оно имеет единственный корень x=0, потому что квадрат любого числа равен нулю только при x=0.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686441" y="1044452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один член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686151" y="3324508"/>
            <a:ext cx="4082054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уравнения решаются быстрее полных, потому что в них меньше слагаемых и часто не нужен дискриминант. Это помогает экономить время и уменьшает риск ошибок.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686151" y="2755024"/>
            <a:ext cx="4082054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удобны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на этапе подстановки коэффициентов и упрощения выражений. Аккуратная запись каждого шага заметно снижает риск неверного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ошибки связаны не со сложностью темы, а с невнимательностью. Проверка решения помогает вовремя заметить неточность и сохранить верный корень.
</a:t>
            </a:r>
            <a:endParaRPr lang="en-US" sz="1555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при выполнении упражнений по теме квадратных уравнений; учебная практика 8 класса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квадратных уравнений
</a:t>
            </a:r>
            <a:endParaRPr lang="en-US" sz="23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825" y="1512471"/>
            <a:ext cx="299025" cy="39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5522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55221"/>
            <a:ext cx="391500" cy="313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система нелинейных уравнений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системе записаны два или более уравнений, и хотя бы одно из них нелинейно. Это значит, что в записи могут встречаться квадрат, произведение неизвестных или корни.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условий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считается пара чисел, которая подходит сразу всем уравнениям системы. Если одно из значений не выполняет хотя бы одно условие, такая пара не является решением.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ответ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 решение системы — это точка пересечения графиков. Поэтому алгебраическая запись и рисунок дополняют друг друга и помогают быстрее понять, сколько ответов может быть.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графиком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 системы нелинейных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три основных способа и обязательную проверку найденной пары чисел.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парабола
</a:t>
            </a:r>
            <a:pPr algn="ctr" indent="0" marL="0">
              <a:lnSpc>
                <a:spcPct val="100000"/>
              </a:lnSpc>
              <a:buNone/>
            </a:pPr>
            <a:r>
              <a:rPr lang="en-US" sz="13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чертеже легко увидеть, где линии встречаются. Если прямая и парабола пересекаются в двух точках, система имеет два решения: координаты обеих точек нужно записать как пары чисел.
</a:t>
            </a:r>
            <a:endParaRPr lang="en-US" sz="1372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или отсутствие пересечения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графики соприкасаются в одной точке или вообще не пересекаются. Тогда сразу видно, что у системы одно решение или его нет вовсе, без длинных вычислений и лишних преобразований.
</a:t>
            </a:r>
            <a:endParaRPr lang="en-US" sz="1273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графическое решение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простых примера показывают, как число решений связано с расположением графиков на координатной плоскости.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решений системы видно не только по вычислениям, но и по графику. Пересечение, касание и отсутствие встречаются как три основных случая.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систем и число решений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 из жизни и геометрии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периметр и одна сторона, вторую находят через квадратное уравнение. Такая задача показывает, как алгебра помогает работать с геометрическими величинами.
</a:t>
            </a:r>
            <a:endParaRPr lang="en-US" sz="1277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мяча часто изображают параболой. По ней можно оценить высоту, дальность и момент, когда объект снова окажется на земле.
</a:t>
            </a:r>
            <a:endParaRPr lang="en-US" sz="1379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Траектория мяча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нелинейных уравнений помогают найти точку пересечения двух линий на плане. Это важно, когда нужно определить место встречи или общую точку объектов.
</a:t>
            </a:r>
            <a:endParaRPr lang="en-US" sz="1277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 координаты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размеры фигуры зависят сразу от двух требований, составляют систему. Решение даёт значения, которые удовлетворяют обеим условиям одновременно.
</a:t>
            </a:r>
            <a:endParaRPr lang="en-US" sz="1277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по двум условиям
</a:t>
            </a:r>
            <a:endParaRPr lang="en-US" sz="15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работают вместе: один задаёт форму графика, другой — его положение, а дискриминант связывает запись уравнения с числом решений.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коэффициентов меняет и вид параболы, и число пересечений с осью Ox. Поэтому формула и график всегда рассматриваются вместе.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8 класса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коэффициенты влияют на параболу и корни
</a:t>
            </a:r>
            <a:endParaRPr lang="en-US" sz="26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22603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94" y="1205853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3025" y="1222603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главы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Привести к виду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уравнение нужно записать в стандартной форме ax²+bx+c=0. Это делает понятными коэффициенты и помогает выбрать подходящий способ решения без пропуска важных шагов.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метод
</a:t>
            </a:r>
            <a:pPr algn="l" indent="0" marL="0">
              <a:lnSpc>
                <a:spcPct val="100000"/>
              </a:lnSpc>
              <a:buNone/>
            </a:pPr>
            <a:r>
              <a:rPr lang="en-US" sz="15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подбирают удобный приём: дискриминант, разложение на множители, теорему Виета или способ для неполных уравнений. Выбор зависит от вида записи и чисел.
</a:t>
            </a:r>
            <a:endParaRPr lang="en-US" sz="1516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корни обязательно подставляют в исходное уравнение. Проверка позволяет заметить ошибку в знаке, в расчётах или при преобразовании выражения.
</a:t>
            </a:r>
            <a:endParaRPr lang="en-US" sz="1523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системах нелинейных уравнений нельзя терять и добавлять лишние ответы. Каждое преобразование должно быть аккуратным, чтобы итоговая пара чисел действительно подходила всем условиям.
</a:t>
            </a:r>
            <a:endParaRPr lang="en-US" sz="13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VI: от уравнения к ответу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главе вы научились решать квадратные уравнения, читать параболу и находить решения систем нелинейных уравнений. Эти умения делают алгебру понятнее и помогают уверенно решать задачи разного вида.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2026-05-29T14:38:53Z</dcterms:created>
  <dcterms:modified xsi:type="dcterms:W3CDTF">2026-05-29T14:38:53Z</dcterms:modified>
</cp:coreProperties>
</file>