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3 ключевые темы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история и культура помогают понять Россию целиком.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посмотрим, где находится Россия и чем отличается её природа. Затем проследим, как складывалась её история. В конце увидим, какие культурные традиции объединяют страну.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эту историю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Россия выделяется сразу размерами: это крупнейшее государство мира по площади. Её пространство тянется от европейской части до берегов Тихого океана, поэтому расстояния между городами и регионами очень велики.
</a:t>
            </a:r>
            <a:endParaRPr lang="en-US" sz="1055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огромных расстояний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страны проходит через 11 часовых поясов и имеет выход к морям Арктики и Тихого океана. Из-за этого время, климат и условия жизни сильно различаются.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пояса и берега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в двух частях света — Европе и Азии. Такое положение заметно влияет на природу, транспорт, хозяйство и повседневную жизнь людей в разных регионах.
</a:t>
            </a:r>
            <a:endParaRPr lang="en-US" sz="1138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Европой и Азией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Россия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России царит арктический климат: долгие зимы, сильные ветры и очень короткое лето. Здесь особенно важны тёплая одежда, надёжное жильё и осторожное планирование поездок.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север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меняют погоду даже на небольших расстояниях. В горах природные условия резко различаются по высоте, поэтому рядом могут соседствовать леса, луга и снежные вершины.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высота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леса и лесотундра. Тайга даёт древесину, защищает почвы и служит домом для множества животных, поэтому её значение для природы особенно велико.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пространства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южных районах чаще встречаются степи и более мягкая погода. Здесь удобнее развивать сельское хозяйство, а тёплый сезон длится дольше, чем на севере страны.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50" y="1369665"/>
            <a:ext cx="8424000" cy="1821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связывают регионы, обеспечивают водой города и помогают природе сохранять равновесие.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и озёра важны не только для карты, но и для жизни людей, транспорта и природных ресурсов.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воды страны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отличается широкими равнинами и травянистыми просторами. Летом здесь теплее, чем на севере, а открытые пространства удобны для сельского хозяйства.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есть и горы, и побережья морей. Уральские горы, Кавказ, Сибирь и Дальний Восток делают природную карту страны особенно разнообразной и контрастной.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побережья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пространства. В ней преобладают хвойные леса, много рек, озёр и животных, а сама зона считается одной из самых больших лесных областей мира.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встречается на крайнем севере. Здесь холодно, ветрено и мало деревьев, поэтому пейзаж выглядит открытым и просторным, а природа приспособлена к долгой зиме.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ландшафты встречаются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признаки и названия природных зон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описание с зоной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укрепило связи с византийской традицией и повлияло на письменность, искусство и образование.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между формированием государства и крещением Руси прошло немного времени, но значение этих событий было долгим.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хронология: IX–X века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этапы государства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важными центрами ремесла и торговли. Это усиливало связи между землями и делало жизнь более организованной и богатой.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средние века формировались многие традиции, которые позже стали символами России. Они связаны с верой, бытом, архитектурой и устройством общества.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традиций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сохраняли память о событиях, а иконопись и деревянное зодчество создавали узнаваемый образ эпохи. Культура становилась частью повседневной жизни.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искусство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постепенно превращалась в центр объединения русских земель. Её политическая роль росла вместе с влиянием князей и развитием управления.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усиливается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складывалось единство земель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Петровские реформы ускорили перестройку управления, армии и флота. Страна активнее включалась в европейские связи, а новые города и порты меняли её облик.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обновление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 и географические экспедиции расширяли знания о Северном Ледовитом океане, Сибири и Дальнем Востоке. Карты становились точнее, а границы известного мира — шире.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пространства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центры культуры, развивалась литература, архитектура и общественная мысль. Эти изменения сделали эпоху заметной в истории российской цивилизации.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эпохи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XVIII–XIX веках укреплялись университеты, академии и школы. Развитие науки поддерживало исследования природы, техники и огромных пространств страны.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время: как менялась страна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и российская наука внесла заметный вклад в освоение космоса, авиацию и энергетику. Эти достижения стали частью мировой истории технологий.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прорывы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рядом существуют исторические традиции и цифровые сервисы. Большие города, интернет, новые профессии и современные связи меняют образ жизни, не стирая прошлое.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страна быстро развивала заводы, железные дороги и города. Индустриальный рост изменил быт людей, работу транспорта и роль науки в повседневной жизни.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трудные десятилетия стали серьёзным испытанием для общества. Память о них сохранилась в книгах, памятниках, музеях и семейных историях.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века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XX–XXI веков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расположены по времени от древнерусского периода к современности.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государственный язык сосуществует с языками народов России в разных регионах страны.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связано с большой территорией, историческим расселением народов и особенностями регионов.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языках народов России и региональном устройстве страны.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народы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обряды сохраняют связь с природным календарём, трудом и праздниками. Во многих семьях до сих пор ценят песни, игры, пословицы и совместные традиции.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 праздники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южных областях набор продуктов различается, поэтому кухня тоже меняется. Это хорошо видно по рыбе, зерну, овощам и способам приготовления.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семейные встречи в России часто сопровождаются общим столом, угощением и уважением к гостю. Важны не только блюда, но и сам обычай встречать людей тепло.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Щи, каша, блины и пироги известны по всей стране. Эти блюда просты, сытны и легко приспосабливаются к местным продуктам и вкусу разных регионов.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кухня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традиции живыми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известна героями, которых читают в школе и обсуждают в семье. Сказки, романы и рассказы помогают увидеть характеры людей и представить разные эпохи через живые образы.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помнят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соединяет историю, повседневную жизнь и яркий визуальный образ. Российские фильмы и анимация часто показывают семью, приключения, прошлое страны и знакомые культурные мотивы.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истории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театр создают особое пространство, где важны голос, движение и настроение сцены. Симфония, народная песня, балет и пьеса по-разному передают чувства и характер страны.
</a:t>
            </a:r>
            <a:endParaRPr lang="en-US" sz="1091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сцена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искусства и один экран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избы напоминают о традиционном сельском быте. Их строили из дерева, украшая резьбой, а образ дома до сих пор связан с теплом, простотой и природой.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дом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стала одним из самых известных символов страны. Она связана с историей Москвы, памятными событиями и тем, как Россия представлена миру.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место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 и соборы с куполами стали узнаваемой частью городского пейзажа. Они показывают, как в России сочетались оборонительные сооружения, вера и мастерство строителей.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символы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Матрёшка, самовар и берёза легко узнаются даже без подписи. Эти образы часто используют в сувенирах, книгах и музеях, потому что они понятны и запоминаются.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образы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к узнаваемым символам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сопоставляется с узнаваемыми примерами российской культуры.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жанр и пример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требует больше тепла, топлива и надёжного транспорта. Поэтому в холодных районах особенно важны дома, дороги и способы работы, которые подходят к суровому климату.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быт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сохраняется в городах, памятниках, музеях и праздниках. Когда люди видят старинные здания и слышат рассказы о прошлом, они лучше понимают свою страну.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 более тёплой погодой помогает выращивать зерно, овощи и фрукты. Климат влияет на то, какие профессии развиваются и чем занимаются жители.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хозяйство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природа, жизнь и история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Россия огромна не только по площади, но и по расстояниям между регионами. Это влияет на связь, транспорт и повседневную жизнь.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и длинные расстояния объясняют различия во времени, климате и организации жизни в регионах.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7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данные: площадь России — около 17 млн км², население — более 140 млн человек, часовых поясов — 11.
</a:t>
            </a:r>
            <a:endParaRPr lang="en-US" sz="1117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числах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для дальнейшего изучения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три опоры — географию, историю и культуру, — Россия становится понятнее. Дальше можно изучать её через карту, музей, книгу, фильм или виртуальную экскурсию.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2026-07-25T21:10:21Z</dcterms:created>
  <dcterms:modified xsi:type="dcterms:W3CDTF">2026-07-25T21:10:21Z</dcterms:modified>
</cp:coreProperties>
</file>