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78" y="0"/>
            <a:ext cx="2966844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бесконечная последовательность может дать конечный ответ?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бесконечной геометрической прогрессии при |q| &lt; 1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геометрической прогрессии каждый следующий член получается умножением на одно и то же число q. Если |q| &lt; 1, члены уменьшаются, и бесконечная сумма может оказаться конечной.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прогрессия: от повторения к сумме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убывающей геометрической прогрессии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8, 4, 2, 1, ½, ¼, … показывает, как быстро уменьшаются значения. Здесь каждый новый член вдвое меньше предыдущего, поэтому прогрессия убывает очень наглядно.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помогает понять, почему бесконечное число слагаемых не всегда означает бесконечный результат. При достаточно быстром уменьшении вклад каждого следующего члена становится всё меньше.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продолжать деление, члены становятся всё меньше и ближе к нулю. Такая картина удобна для рисунка со ступеньками, прямоугольниками или делением отрезка на части.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и 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первый член равен 8, а знаменатель q = ½. Именно он задаёт правило перехода от одного члена к следующему и определяет темп уменьшения.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выводится формула суммы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бесконечной геометрической суммы по шагам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геометрической прогрессии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бесконечной суммы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как работает формула S = a1 / (1 − q) при разных значениях q.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q меняет знаки членов, но при |q| &lt; 1 бесконечная сумма всё равно может быть конечной.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не сами суммы, а отношение S к первому члену. Так видно, насколько сильно q влияет на 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q к 1, тем меньше знаменатель 1 − q и тем больше итоговая сумма.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a1 / (1 − q)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при разных значениях q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|q| &lt; 1 сумма может быть конечной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модуль q меньше 1, каждый следующий член по модулю становится меньше предыдущего. Поэтому последовательность постепенно «затухает» и приближается к нулю.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меньше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члены заметны, но потом они становятся очень малыми. Даже если их бесконечно много, общий вклад следующих слагаемых быстро снижается.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быстро уменьшается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Бесконечное количество чисел не всегда даёт бесконечную сумму. Если значения убывают достаточно быстро, получается конечный результат, который можно найти по формуле.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не обязан быть бесконечным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конечной суммы нет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члены остаются одинаковыми, например 4, 4, 4, 4, … Сумма будет расти без ограничения, поэтому конечного ответа для бесконечного ряда нет.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 = 1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чередуются по знаку, но не уменьшаются: 3, −3, 3, −3, … Сумма не приближается к одному числу, значит ряд не имеет конечной суммы.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 = −1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= 2 или другом большем по модулю значении члены быстро растут. В таком случае бесконечный ряд не сходится, и формула суммы как ответ не используется.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|q| &gt; 1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круг или пирог, который каждый раз делят пополам. Сначала остаётся ½, потом ¼, затем 1/8 и так далее. Хотя частей становится всё больше, каждая новая часть намного меньше предыдущей, поэтому их сумма может дать целое число.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Половина, потом ещё половина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кусочки становятся всё тоньше, их вклад уменьшается очень быстро. Именно поэтому ряд ½ + ¼ + 1/8 + 1/16 + … равен 1: бесконечность частей не мешает получить точный и конечный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целое не исчезает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делением целого на части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для a1 = 1, q = ½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суммы и их приближение к ответу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сумма первых членов постепенно приближается к точному значению.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суммы становятся всё ближе к 2, но на каждом шаге ещё немного не достигают точного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частичная сумма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сумма — это сумма первых нескольких членов прогрессии. Она показывает, какой результат получится, если остановиться не на бесконечности, а на выбранном количестве слагаемых.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Промежуточная проверка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ряда 9, 3, 1, 1/3, … частичные суммы равны 9, 12, 13, 13,333… Они помогают увидеть, как ответ постепенно приближается к конечному значению 13,5.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суммы удобны для проверки вычислений и оценки результата без полного выписывания ряда. По ним легко заметить, что каждое новое слагаемое вносит всё меньший вклад.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начинаются с одного и того же первого члена, поэтому разница в скорости хорошо заметна уже на первых шагах.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меньшем q частичные суммы быстрее выходят на плато. Чем ближе q к 1, тем медленнее достигается точный результат.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частичной суммы геометрической прогрессии для a1 = 1; значения вычислены для иллюстрации.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приближения к сумме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22074"/>
            <a:ext cx="419400" cy="3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638" y="5104049"/>
            <a:ext cx="290925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Прогрессия с отрицательным q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чередуются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отрицательный, каждый следующий член меняет знак. В последовательности 6, −3, 1,5, −0,75… положительные и отрицательные числа идут поочерёдно, но их модуль уменьшается.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остаётся тем же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конечной суммы важно не направление знака, а модуль знаменателя. Когда |q| &lt; 1, члены становятся всё меньше, поэтому ряд может иметь конечный результат даже при чередовании знаков.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легко ошибиться в знаке формулы. Сначала определяют q, затем подставляют его в S = a1 / (1 − q), не заменяя минус перед q на плюс без основания.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геометрической прогрессии.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правильный подход при нахождении суммы бесконечной геометрической прогрессии.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выполняется до вычислений: если |q| ≥ 1, формулу суммы использовать нельзя. Ошибки чаще всего связаны со знаком и невнимательностью к условию.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суммы бесконечной геометрической прогрессии
</a:t>
            </a:r>
            <a:endParaRPr lang="en-US" sz="2469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и вычисления суммы ряда.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цена может снижаться не сразу на всю величину, а несколько раз подряд от уже уменьшенной суммы. Тогда каждое новое снижение считается от меньшей базы, и изменение похоже на убывающую геометрическую прогрессию.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по шагам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логика встречается, когда величина постепенно уменьшается: например, сигнал слабеет после каждого прохождения через препятствие, а процент потерь считается от предыдущего результата. Так получаются всё более маленькие шаги вниз.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и уменьшение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жизни, где встречается убывание по геометрии
</a:t>
            </a:r>
            <a:endParaRPr lang="en-US" sz="2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понятием предела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несколько первых сумм ряда и смотрят, как они меняются. Если значения всё ближе к одному числу, можно говорить о стремлении к пределу.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суммы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Бесконечный ряд не обязан давать бесконечный ответ. Когда каждый следующий член становится меньше по модулю, вклад новых слагаемых быстро ослабевает и сумма стабилизируется.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бесконечного приближения
</a:t>
            </a:r>
            <a:endParaRPr lang="en-US" sz="1467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здесь видно главное: конечный результат появляется не из-за маленького числа членов, а из-за закономерного уменьшения каждого следующего шага.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величину суммы, а то, при каких значениях знаменателя бесконечный ряд может вести себя по-разному.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является модуль q: только при |q| &lt; 1 ряд сходится. Остальные случаи не дают конечной суммы бесконечного ряда.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случаев для геометрической прогрессии по школьному курсу алгебры.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ряда в зависимости от q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бесконечной геометрической прогрессии.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самопроверки с ответами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 на трёх коротких примерах и сравните вычисления с ответами.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сначала нужно определить, выполняется ли условие |q| &lt; 1. Если нет, конечный результат по формуле не находится.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геометрическая прогрессия даёт конечную сумму только при |q| &lt; 1. Тогда работает формула S = a1 / (1 − q), а проверка условия остаётся обязательной частью решения.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2026-05-30T01:13:38Z</dcterms:created>
  <dcterms:modified xsi:type="dcterms:W3CDTF">2026-05-30T01:13:38Z</dcterms:modified>
</cp:coreProperties>
</file>