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6049" y="410700"/>
            <a:ext cx="411950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Личные и электронные неофициальные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между близкими в традиционном и цифровом форматах.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— древний способ общения, сохранивший социальную и культурную значимость от папирусов до цифровых сообщений. Оно помогает фиксировать личные мысли, укреплять связи и служит историческим источником.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 исторический и культурный феномен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послание друзьям и родственникам, отличающееся свободным, личным стилем без формальностей и официальных шаблонов.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 широко используются разговорные выражения, сокращения и эмоциональные элементы, позволяющие передать естественность и душевность беседы.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Допускается применение эмодзи и молодежного сленга, что делает письмо живым и приближенным к устному общению.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неофициальное письмо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Ценятся за уникальный почерк и физическую материальность, отражая индивидуальность и придавая общению особое тепло и значимость.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Предлагают моментальную передачу, удобство и доступ из любой точки, расширяя возможности общения и сокращая временные ограничения.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неофициальных писем: бумажные и электронные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запускает диалог, отражая степень близости и настроение автора.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Вводная часть служит для налаживания контакта и плавного перехода к основному содержанию.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раскрывает события, чувства и мысли, способствует поддержанию доверия и взаимопонимания.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подводит итоги, выражает пожелания или надежды, после чего следует подпись, фиксирующая отправителя.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неофициального письма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приветствия включают «Привет!», «Дорогой друг!», «Здравствуй!», адаптированные под близость и настроение общения.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Прощания представлены фразами «Пиши!», «До скорого!», «Обнимаю!», часто сопровождаемыми смайлами и персонализированными обращениями.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приветствий и прощаний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65986" y="1497250"/>
            <a:ext cx="3145179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форматов: скорость, сохранность, возможности вложений и эмоциональная составляющая.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письма удобнее и оперативнее, бумажные — более эмоциональны и индивидуальны.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пользователей 14–19 лет, 2022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бумажных и электронных писем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разговорные обороты, сокращения и междометия, создающие атмосферу живого устного диалога.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персональные шутки, прозвища и ссылки на совместные воспоминания, укрепляющие эмоциональную связь.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Допустимы опечатки и неформальные выражения, отражающие спонтанность и непринужденность общения.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неофициальных писем: особенности стиля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помогают передать чувства и оттенки настроения, делая текст живее и выразительнее.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и общность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создают ощущение принадлежности к современному культурному контексту и объединяют подростков.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элементы делают сообщения более заметными и помогают разнообразить традиционный текст.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эмодзи и мемов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последних новостей жизни: учеба, семья, друзья и события вокруг.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переживаниями, успехами и трудностями, что укрепляет взаимопонимание и поддержку.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 совместных моментах и планы на будущее — каникулы, встречи, праздники.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Поздравления, благодарности и рассказы о личных увлечениях, способствующие сближению адресатов.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темы для личных писем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940" y="994725"/>
            <a:ext cx="2218245" cy="204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Привет! Как дела? Сегодня в школе был экзамен, и я немного нервничал, но, кажется, всё прошло нормально. Помнишь нашу последнюю прогулку? До сих пор улыбаюсь от этих воспоминаний 😊. Обязательно встретимся скоро! Обнимаю!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от школьника другу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Дорогой друг! Хотел поделиться важными новостями: у нас в семье скоро пополнение — ждём малыша! Все очень взволнованы и счастливы. Надеюсь, когда приедешь, мы всё отметим вместе. Береги себя и пиши чаще 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 новостями из семьи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личных писем: живые фрагменты общения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Социологический опрос подростков,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изменился формат писем с развитием технологий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мобильных устройств и быстрый интернет значительно повысил долю электронной переписки в жизни подростков.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письма стали основным способом общения из-за их скорости и удобства, заменив традиционные письма.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 передавайте пароли, банковские или другие личные данные по электронной почте или в мессенджерах, даже если письмо кажется знакомым.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Будьте внимательны к письмам от незнакомых отправителей: не открывайте вложения и не переходите по сомнительным ссылкам во избежание угроз безопасности.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только проверенные сервисы для переписки, избегайте публичных или небезопасных Wi-Fi для защиты данных.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обновляйте пароли и антивирусные программы, соблюдайте принципы цифровой гигиены для защиты устройств и информации.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 электронной переписке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написания неофициального письма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руководство для создания личного сообщения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6611" y="994725"/>
            <a:ext cx="209457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писем в укреплении отношений: реальные примеры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обмен письмами помогает друзьям поддерживать близость, даже находясь на расстоянии. Такие послания создают ощущение взаимной поддержки и внимательности, укрепляют доверие.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как основа дружбы
</a:t>
            </a:r>
            <a:endParaRPr lang="en-US" sz="964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семьях письма становятся важной частью семейного архива, храня воспоминания о пережитых вместе моментах и передавая наследие будущим поколениям.
</a:t>
            </a:r>
            <a:endParaRPr lang="en-US" sz="688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в переписке
</a:t>
            </a:r>
            <a:endParaRPr lang="en-US" sz="883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письма часто содержат слова поддержки и теплые воспоминания, что помогает укрепить эмоциональную связь и сгладить конфликты между близкими людьми.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как эмоциональная опора
</a:t>
            </a:r>
            <a:endParaRPr lang="en-US" sz="8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уважительный и дружелюбный тон, учитывайте характер и настроение адресата, чтобы поддерживать приятное и конструктивное общение.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 детали: отвечайте на вопросы, проявляйте искренний интерес к жизни собеседника и поддерживайте диалог без резких выражений.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неуважительных или обидных слов, даже в шутливой форме, чтобы сохранить доверие и позитивные отношения.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написания неофициальных писем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169" y="3085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01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Красочные 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открытки часто содержат яркие и тематические визуальные элементы, создавая настроение праздника и радости.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и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поздравительных писем сопровождаются анимацией и музыкой, усиливая эмоциональное восприятие и привлекая внимание.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рассылка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одновременно отправить поздравления нескольким получателям экономит время и расширяет круг общения.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гифок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гиф-анимаций добавляет динамичности и выразительности, делая письмо живым и запоминающимся.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электронных открыток и поздравительных писем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Опечатки и неправильная пунктуация часто возникают из-за поспешности, а также забытые приветствия или подписи делают письмо менее личным и теряют теплый эффект.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использование сленга, эмодзи и недостаточная логика изложения снижают понятность и усложняют восприятие текста получателем.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в неофициальных письмах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ценят возможность проявить креативность и уникальность при составлении неофициальных писем.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84%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участников опроса отметили, что индивидуальный стиль письма помогает им лучше выражать свои мысли и эмоции.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коммуникаций молодёжи, 2023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Неофициальные письма играют важную роль в развитии личности, укреплении отношений и формировании навыков выразительной коммуникации в условиях современной цифровой среды.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ценность неофициальной переписки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2026-05-07T19:15:17Z</dcterms:created>
  <dcterms:modified xsi:type="dcterms:W3CDTF">2026-05-07T19:15:17Z</dcterms:modified>
</cp:coreProperties>
</file>