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Радиоактивность и радиационно опасные объекты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излучение, где оно встречается и как от него защититься.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радиация важна для нашей безопасности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Ионизирующее излучение есть в природе, медицине и промышленности. Оно может быть полезным, но требует внимания: риск зависит от дозы, времени, расстояния и защиты.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радиоактивность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Радиоактивность — это самопроизвольное превращение нестабильных ядер в более устойчивые. При этом атомы испускают излучение и изменяются на уровне ядра.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выделяются альфа-частицы, бета-частицы и гамма-излучение. Они различаются по заряду, массе и тому, как далеко могут проникать в вещества.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радиоактивным изотопам относятся уран-238, цезий-137 и йод-131. У одного элемента изотопы отличаются числом нейтронов, поэтому их свойства могут заметно различаться.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излучения и их проникающая способность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Альфа-частицы останавливаются уже листом бумаги или верхним слоем кожи. Поэтому снаружи они менее опасны, чем другие виды излучения, но при попадании внутрь организма становятся очень вредными.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Бета- и гамма-излучение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Бета-излучение проходит дальше и ослабляется пластиком или тонким металлом. Гамма-излучение наиболее проникающее: для его ослабления нужны свинец, бетон и другие плотные материалы.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способа защиты от излучения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защита работает сразу по трем направлениям: меньше времени, больше расстояние, надежнее экран.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самые эффективные меры — сократить пребывание рядом с источником и использовать подходящее экранирование.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основам радиационной безопасности.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измерения радиации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единицы помогают описывать разные стороны радиационного воздействия на вещество и организм.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Беккерель, грей и зиверт измеряют разные величины, поэтому активность источника не равна дозе облучения.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из курса радиационной безопасности.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источники радиации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Радон в помещениях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газ может скапливаться в подвалах и на нижних этажах, особенно там, где слабая вентиляция. Именно поэтому проветривание и контроль воздуха важны для безопасности.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горные породы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земле и камнях есть природные радиоактивные вещества. Из-за этого уровень фона в разных регионах может отличаться, даже если вокруг нет никаких промышленных объектов.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лучи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космоса на Землю постоянно поступает излучение. Его уровень зависит от высоты над уровнем моря и условий полета, поэтому в горах и в самолете фон выше.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пищей и водой человек получает небольшие количества радионуклидов, которые присутствуют в природе. Эти дозы обычно малы, но они тоже входят в общий природный фон.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Радиационно опасные объекты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объектам относят атомные электростанции, исследовательские реакторы и хранилища отработанного топлива. Они требуют строгого контроля, потому что здесь используются или временно находятся источники излучения.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могут представлять и радиологические отделения, предприятия ядерного цикла, а также транспортировка источников. Во всех этих случаях важны защита, наблюдение и четкие правила работы.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радиационный инцидент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где возникает опасность и какие меры нужны на каждом этапе.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Атомная электростанция как пример сложного объекта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АЭС энергия получается при делении ядер, чаще всего урана-235. Выделившееся тепло используется для нагрева воды и получения пара.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вращает турбину, а затем генератор вырабатывает электричество. Так ядерная энергия превращается в привычную для нас электроэнергию.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обеспечивают реактор, система охлаждения и прочная защитная оболочка. Они помогают удерживать радиоактивные вещества внутри станции.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из элементов работает неправильно, автоматика должна быстро заметить отклонение. Поэтому на АЭС особенно важны контроль, резервные системы и дисциплина персонала.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радиация используется в жизни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Радиационные технологии помогают делать снимки, лечить болезни, проверять материалы и сохранять продукты без лишнего повреждения.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радиация связана с медициной и энергетикой, но важные задачи она решает и в других сферах.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школьного курса физики и примерам практического применения радиации.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Радионуклиды и их применение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распространённых радионуклидов и основные области их использования.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примеров связано с медициной; одни и те же вещества могут быть полезны в работе и опасны при авариях.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радиобиологии и ядерной медицине.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аварии и их последствия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1986 — Чернобыль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на Чернобыльской АЭС привела к выбросу радиоактивных веществ, эвакуации людей и долгому контролю загрязнённых территорий.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2011 — Фукусима-1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землетрясения и цунами на АЭС «Фукусима-1» произошёл тяжёлый инцидент с выбросом радиоактивных веществ.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1986–1990-е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опасные зоны были закрыты и обследованы, а для жителей и специалистов ввели постоянный радиационный контроль.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аварий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катастрофы показали важность защитных барьеров, подготовки персонала и длительного наблюдения за воздухом, водой и почвой.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радиацию на местности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местности используют дозиметры и радиометры: они помогают быстро понять, где уровень излучения повышен и требуется ограничить пребывание людей.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точной проверки берут пробы воды, почвы, воздуха и пищи, а затем сравнивают результаты с нормами и картой опасных зон.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доз облучения в быту и медицине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медицинские процедуры могут давать заметный вклад в дозу, если их сравнивать с одним коротким снимком.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 обычно даёт большую дозу, чем обычные снимки, поэтому такие исследования назначают только по необходимости.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значения: UNSCEAR, IAEA и учебные материалы по радиационной безопасности.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радиационной опасности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 неизвестные предметы и не подходи к зонам, где есть предупреждающие знаки: даже небольшой контакт может быть опасен.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объявлена угроза, сразу уходи по указанию взрослых, закрывай окна и двери и слушай только официальные сообщения.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пей неизвестную воду и не ешь продукты из сомнительных мест, потому что радиоактивные вещества могут попасть внутрь организма.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возможного контакта с пылью или грязью вымой руки, очисти обувь и, если нужно, смени одежду на чистую.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 радиационно опасных объектах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безопасности на объекте от проекта до постоянного контроля окружающей среды.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 радиации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распространённых заблуждений с проверенными фактами помогает спокойнее и точнее оценивать риск.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радиации нельзя оценивать по одному слову: важны доза, время воздействия и защита.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радиационной безопасности и школьный курс физики.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безопасного использования радиации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Радиацию уже используют в медицине, энергетике и промышленности, но требования к защите людей и окружающей среды остаются очень строгими.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76075" y="205817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более точные системы контроля, которые быстрее замечают отклонения и помогают уменьшить риск ошибок и утечек.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83375" y="291129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решения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реакторы с более надёжными барьерами и технологиями, которые уменьшают количество отходов и повышают безопасность работы.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76075" y="375923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и лечение становятся точнее, поэтому излучение можно применять более адресно, с меньшей нагрузкой на организм.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Радиоактивность сопровождает природу и современную жизнь. Понимание источников излучения, правил защиты и поведения в опасной зоне помогает использовать её пользу и снижать риск.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2026-05-21T02:42:31Z</dcterms:created>
  <dcterms:modified xsi:type="dcterms:W3CDTF">2026-05-21T02:42:31Z</dcterms:modified>
</cp:coreProperties>
</file>