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у цветковых: ключевые понятия и значение
</a:t>
            </a:r>
            <a:endParaRPr lang="en-US" sz="3141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двойного оплодотворения уникален и важен для развития семян покрытосеменных.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двойного оплодотворения у покрытосеменных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1898 году Сергей Навашин описал двойное оплодотворение — особенность, отличающую покрытосеменные от других растений. Этот механизм значительно повысил их биологический успех и значительно расширил ареал.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сущность двойного оплодотворения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— процесс, при котором две сперматические клетки из одной пыльцы оплодотворяют две разные клетки зародышевого мешка у цветковых растений.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образуются два образования: зигота (диплоидная, 2n) и эндосперм (триплоидный, 3n), который обеспечивает питательную поддержку зародышу.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является уникальной адаптацией покрытосеменных, отличающей их от других высших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размножения цветка и их роль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производители пыльцы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состоят из пыльников, в которых формируется пыльца. Без них невозможна передача мужского генетического материала для оплодотворения.
</a:t>
            </a:r>
            <a:endParaRPr lang="en-US" sz="93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и его составные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включает рыльце, через которое пыльца попадает внутрь, столбик, по которому растет пыльцевая трубка, и завязь с семязачатком, где происходит оплодотворение.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Семязачаток и зародышевый мешок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Семязачаток содержит зародышевый мешок с клетками, участвующими в оплодотворении и развитии семени.
</a:t>
            </a:r>
            <a:endParaRPr lang="en-US" sz="10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876" y="266121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368" y="3514947"/>
            <a:ext cx="597188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двойного оплодотворения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развития зародыша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запускает формирование зиготы, из которой развивается молодое растение.
</a:t>
            </a:r>
            <a:endParaRPr lang="en-US" sz="858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питательного эндосперма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накапливает питательные вещества, необходимые для роста зародыша в семени.
</a:t>
            </a:r>
            <a:endParaRPr lang="en-US" sz="842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условиям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улучшает выживаемость семян и способствует успешному распространению покрытосеменных.
</a:t>
            </a:r>
            <a:endParaRPr lang="en-US" sz="8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Одинарное и двойное оплодотворение: ключевые отличия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оплодотворяют только яйцеклетку, покрытосеменные — и яйцеклетку, и центральную клетку.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обеспечивает образование дополнительного запаса питательных веществ и повышает жизнеспособность семян.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2020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и движение пыльцевой трубки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этап: прорастание пыльцевого зерна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оседает на рыльце пестика и начинает прорастать, образуя пыльцевую трубку, направленную внутрь цветка. Этот процесс запускает передачу мужских гамет.
</a:t>
            </a:r>
            <a:endParaRPr lang="en-US" sz="106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трубки и транспорт сперматозоидов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Пыльцевая трубка растет через ткани столбика, продвигаясь к семязачатку, перемещая сперматические клетки к зародышевому мешку для оплодотворения.
</a:t>
            </a:r>
            <a:endParaRPr lang="en-US" sz="10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двойного оплодотворения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процессе оплодотворения цветковых растений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зиготы — начало нового растения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сперматозоид сливается с яйцеклеткой, образуя диплоидную зиготу, которая содержит полный набор хромосом для развития растения.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начинает делиться митозом, постепенно превращаясь в зародыш, из которого разовьется полноценное растение.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передачу генетического материала обоих родителей и гарантирует наследственность.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роль эндосперма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накапливает важные питательные вещества, поддерживая рост и развитие будущего растения в начальной стадии семени.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сперматозоид соединяется с центральной клеткой, содержащей два ядра, и формирует триплоидный эндосперм, служащий питательной средой для зародыша.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65262"/>
            <a:ext cx="4009200" cy="1609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процесса: сравнительная характеристика клеток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клетки, участвующие в двойном оплодотворении, их количество ядер и функции в образовании зиготы и эндосперма.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имеет уникальную роль в двойном оплодотворении, обеспечивая формирование и питание будущего растения.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цветковых растений, учебник биологии,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Биохимическое значение эндосперма для семени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служит основным запасом крахмала, белков и жиров, которые обеспечивают зародыш энергией и строительными материалами в период начального прорастания.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питательных веществ в эндосперме влияет на скорость роста и выживаемость семян, особенно важных в условиях ограниченных ресурсов.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жизненно важен эндосперм у злаков, где он обеспечивает устойчивость и возможность всходов даже в неблагоприятных условиях среды.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энергии, эндосперм играет роль в регуляции развития зародыша, влияя на формирование структур будущего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культурных растений с выраженным двойным оплодотворением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Пшеница: основа хлебопечения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— ключевая зерновая культура, чье семя содержит крупный эндосперм. Это обеспечивает богатство питательных веществ, нужных для формирования колоса и будущего урожая.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— символ богатого эндосперма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кукурузе эндосперм занимает большую часть семени, снабжая зародыш энергией для интенсивного роста. Благодаря двойному оплодотворению обеспечивается высокая продуктивность этой культуры.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 яблоня: разные, но единые в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Фасоль, как бобовое растение, и яблоня, представитель двудольных, имеют развитый эндосперм, что подтверждает универсальность двойного оплодотворения у различных культур.
</a:t>
            </a:r>
            <a:endParaRPr lang="en-US" sz="8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двойного оплодотворения на урожайность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гарантирует формирование полноценного эндосперма, обеспечивающего семена питательными веществами, что способствует увеличению массы и качества урожая.
</a:t>
            </a:r>
            <a:endParaRPr lang="en-US" sz="1186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стабильного образования питательных запасов в семенах повышается энергия прорастания, что улучшает всхожесть и способствует равномерному развитию растений.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большинство съедобных растений — покрытосеменные с этим механизмом, двойное оплодотворение напрямую влияет на продовольственную безопасность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распространения двойного оплодотворения у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покрытосеменных с двойным оплодотворением составляют основу экосистем и сельского хозяйства по всему миру.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является ключевым адаптивным механизмом, обеспечивающим доминирование покрытосеменных на суше.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обзоры,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строения эндосперма у разных семейств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однодольных, например злаков, эндосперм остается крупным и питательным до полного созревания семени, обеспечивая зародыш на длительный период.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отражают разнообразные стратегии адаптации к условиям окружающей среды и потребностям в ресурсах.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 строении эндосперма демонстрируют эволюционную гибкость растений и их способность занимать разные экологические ниши.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двудольных, таких как бобовые, эндосперм постепенно исчезает по мере развития зародыша, который берет на себя функции накопления питательных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 мутации двойного оплодотворения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у кукурузы и их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мутантных линиях кукурузы отсутствует образование эндосперма, что приводит к пустым и нежизнеспособным семенам. Это снижает урожайность и требует селекционной работы для устранения дефектов.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генетических нарушений на всхожесть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нарушающие процесс двойного оплодотворения, становятся причиной гибели семян или их неспособности прорости. Такие проблемы широко исследуются в целях сохранения высоких сельскохозяйственных показателей.
</a:t>
            </a:r>
            <a:endParaRPr lang="en-US" sz="9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 двойного оплодотворения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выявляют гены, ответственные за взаимодействие сперматических и женских ядер, что помогает понять молекулярные основы двойного оплодотворения.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FUSCA3 в арабидопсисе играет ключевую роль в развитии эндосперма, и его изучение открывает возможности для улучшения урожайности.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направлены на создание устойчивых к стрессам растений с помощью контроля процессов оплодотворения и последующего развития семян.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эволюционные преимущества двойного оплодотворения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 тропических лесах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способствует широкому распространению цветковых в тропиках, где высокая конкуренция за свет и питательные вещества требует эффективного размножения.
</a:t>
            </a:r>
            <a:endParaRPr lang="en-US" sz="93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Адаптивность в пустынных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покрытосеменные, благодаря двойному оплодотворению, успешно выживают в засушливых регионах, оптимизируя питание семян и обеспечивая устойчивость к стрессам.
</a:t>
            </a:r>
            <a:endParaRPr lang="en-US" sz="92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умеренных широтах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зонах двойное оплодотворение помогает покрытосеменным быстро восстанавливаться после неблагоприятных сезонов, что обеспечивает их доминирование в ландшафтах.
</a:t>
            </a:r>
            <a:endParaRPr lang="en-US" sz="8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— базис успеха покрытосеменных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уникальный биологический процесс обеспечивает эффективное воспроизводство, поддерживает развитие растения и способствует эволюционному доминированию цветковых в природных и сельскохозяйственных системах.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2026-05-08T04:50:28Z</dcterms:created>
  <dcterms:modified xsi:type="dcterms:W3CDTF">2026-05-08T04:50:28Z</dcterms:modified>
</cp:coreProperties>
</file>