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«Поздний сталинизм» (1945–1953): победа, восстановление и нарастающие противоречия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дала ресурсы и статус, но мобилизационная система обернулась страхом, дефицитом и противоречиями.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после Второй мировой войны: масштаб потерь и новые задачи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принесла около 27 миллионов погибших, разрушение тысяч городов и спад в промышленности, транспорте и сельском хозяйстве. Восстанавливать приходилось жильё, предприятия, дороги, электростанции и колхозную инфраструктуру. Одновременно СССР укреплял влияние в Восточной Европе и вступал в длительное противостояние с США и их союзниками.
</a:t>
            </a:r>
            <a:endParaRPr lang="en-US" sz="101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хозяйства и приоритет тяжелой индустрии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пятилетка (1946–1950) ставила задачу быстро вернуть промышленный выпуск и энергетическую базу. В центре внимания были заводы, шахты, электростанции и предприятия, нужные для обороны.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общий объем промышленной продукции превысил довоенный уровень. Особенно ускорялось развитие металлургии, машиностроения, угольной и нефтяной отраслей, а также электроэнергетики и оборонных производств.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восстанавливалось заметно медленнее. Товары народного потребления и жилищное строительство оставались второстепенными: ресурсы шли прежде всего туда, где быстрее давали «тяжелый» результат для государства.
</a:t>
            </a:r>
            <a:endParaRPr lang="en-US" sz="984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 сохраняла жестко централизованное планирование и мобилизационный подход. Это помогло развернуть восстановление, но ограничивало развитие гражданского сектора и усиливало будущие дисбалансы.
</a:t>
            </a:r>
            <a:endParaRPr lang="en-US" sz="10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трендам послевоенной динамики; точные годовые индексы в задании не приведены.
</a:t>
            </a:r>
            <a:endParaRPr lang="en-US" sz="71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послевоенного восстановления экономики СССР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общем промышленном росте сельское хозяйство поднималось медленнее, а разрыв между производством средств производства и потребительскими товарами сохранялся.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Кризисные годы 1946–1947 и позднейший «прыжок» 1950 показывают: восстанавливали в первую очередь то, что обеспечивало выпуск и управляемость, тогда как быт отставал.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29239"/>
            <a:ext cx="5037900" cy="238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послевоенного восстановления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выбранных лет показывает: промышленный рост опережал улучшение бытовых условий и не ликвидировал дефицит окончательно.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отмены карточек с продолжавшимся дефицитом означает: стабилизация финансов не сразу превратилась в заметный рост реальных доходов и потребительского выбора.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четвертой и пятой пятилеткам, данные советской статистики послевоенного периода (в задании без точных чисел).
</a:t>
            </a:r>
            <a:endParaRPr lang="en-US" sz="6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послевоенная усталость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1946 года ударили погодные условия: засуха осложнила и без того тяжелое положение в хозяйствах. После войны не хватало техники и людей, а система хлебозаготовок оставалась жесткой. На полях и в семьях быстро становилось нечем кормить себя.
</a:t>
            </a:r>
            <a:endParaRPr lang="en-US" sz="95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и Украина: разрыв между нормами и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наиболее уязвимых районах, включая Молдавию и Украину, нехватка продовольствия ощущалась особенно остро. Люди сталкивались с недостатком хлеба и вынуждены были искать обходные способы питания. В повседневности это выражалось очередями и затяжным недоеданием.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 Центральное Черноземье: когда система не мотивирует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Серьезный кризис затронул Поволжье и ряд территорий Центрального Черноземья. Миллионы испытывали недоедание, а смертность возрастала. Колхозно-совхозная система сохраняла низкую заинтересованность крестьян в труде, поэтому восстановление шло медленно.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1946–1947 годов и кризис сельского хозяйства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мобилизационная модель позднего сталинизма
</a:t>
            </a:r>
            <a:endParaRPr lang="en-US" sz="224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управления и распределения ресурсов в послевоенный период.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культ личности и образ «вождя-победителя»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образ Сталина становился центральным символом победы: в официальных текстах и выступлениях война связывалась прежде всего с его ролью как руководителя партии.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пропаганда усиливала контраст «СССР—освободитель» и «капиталистический Запад», представляя советский курс как миролюбивый и исторически оправданный. Из этого вытекало требование идейной дисциплины.
</a:t>
            </a:r>
            <a:endParaRPr lang="en-US" sz="1069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росла нетерпимость к отклонениям в науке, образовании, литературе и общественной жизни. История войны и восстановления трактовалась как прямое следствие правильного партийного руководства.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репрессии и новые кампании контроля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опиралось на МВД, МГБ, партийный аппарат и практику доносов. Репрессивные механизмы затрагивали не только «бывших», но и действующих партийцев, военных, ученых, писателей и представителей национальных элит.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громких примеров выделялись «ленинградское дело» и «дело врачей», а также кампании против «космополитизма». Отдельным направлением была борьба с «низкопоклонством перед Западом», формировавшая атмосферу подозрительности.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политической системы позднего сталинизма недоверие к инакомыслию фактически становилось нормой. Безопасность и карьерные перспективы всё чаще определялись не только работой, но и демонстрируемой лояльностью.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постепенно превращали контроль в повседневный фактор жизни: человеку приходилось заранее учитывать возможные обвинения, выбирать «правильные» формулировки и избегать тем, которые могли вызвать интерес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2891" y="787575"/>
            <a:ext cx="4398219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репрессивные кампании 1945–1953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кампании использовались для укрепления личной власти и подавления любой автономии — через обвинения, проверки и публичное «воспитание» лояльности.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кампаний показывает один механизм: через разбирательства и идеологические ярлыки власть снижала риски самостоятельности и поддерживала страх как управленческий инструмент.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ключевых процессах позднего сталинизма (в задании без точных документов и численных оценок).
</a:t>
            </a:r>
            <a:endParaRPr lang="en-US" sz="6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под идеологическим надзором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стандарт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 и кино должны были показывать «правильных» героев и подтверждать достоинства советского строя. Творчество оценивалось не только по художественным качествам, но и по идеологической полезности.
</a:t>
            </a:r>
            <a:endParaRPr lang="en-US" sz="1036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давление на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языкознание тоже подчинялись партийной линии: спорные интерпретации отсекались, а международные контакты сокращались. Это усиливало самоограничение авторов и ученых в выборе тем и формулировок.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Кампании против «формализма» и «космополитизма»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1946–1948 годах нарастали кампании против «формализма», «космополитизма» и «чуждых влияний». Результатом становилось сужение пространства для экспериментов и обмена идеями с зарубежными коллегами.
</a:t>
            </a:r>
            <a:endParaRPr lang="en-US" sz="999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финансирование стратегических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жестком идеологическом контроле сохранялась поддержка науки и образования, особенно там, где требовались оборона и техника. Отдельное значение имели работы, связанные с ядерным проектом и практической инженерией.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жизнь: дефицит, карточки и жилищный кризис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отмены карточной системы в 1947 году многие товары распределялись по нормам: люди чаще стояли в очередях и сталкивались с узким ассортиментом. Качество продукции нередко оставляло желать лучшего.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денежной реформы снабжение выровнялось лишь частично: дефицит одежды, обуви, мебели и продовольствия сохранялся еще долго. Серьезно сказывались разрушения войны, медленное строительство и коммунальные квартиры.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о послевоенном восстановлении; точные статистические ряды в задаче не предоставлены.
</a:t>
            </a:r>
            <a:endParaRPr lang="en-US" sz="69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Цены, доходы и уровень жизни населения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отмены карточек и реформы цены и зарплаты менялись не синхронно: рост возможностей для покупки отставал от официальных показателей.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сохранение «разрыва» между экономической стабилизацией и улучшением повседневного выбора; дефицит переставал быть чрезвычайным, но не исчезал.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начало холодной войны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завершение войны и оформление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СССР закреплял присутствие в Восточной Европе, где стали складываться просоветские режимы. Это усилило разницу интересов с США и Великобританией, прежде всего вокруг политического будущего региона.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1947: план Маршалла и линия сдерживания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по вопросу экономического восстановления Европы привели к политике сдерживания. План Маршалла усилил разделение на два подхода к послевоенному порядку и сделался символом конфронтации.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1948–1949: Берлинский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вокруг Берлина обострил соперничество: вопрос доступа к городу и устройству его зонировался как проверка силы двух систем. Мир все отчетливее переходил к логике противостоящих блоков.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1950–1953: Корейская война и ядерная гонка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и ускорение гонки ядерных вооружений усилили ощущение глобального конфликта. Внутри СССР это поддерживало мобилизационный настрой, секретность и идеологическую закрытость.
</a:t>
            </a:r>
            <a:endParaRPr lang="en-US" sz="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Победы к конфронтации: логика внешнеполитического курса
</a:t>
            </a:r>
            <a:endParaRPr lang="en-US" sz="2143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антигитлеровской коалиции к устойчивому противостоянию Восток—Запад и рост значения военно-стратегического паритета.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выделялись две качественно разные группы по доступу к благам и рискам повседневности.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Номенклатура пользовалась спецпайками, служебным жильем и закрытыми распределителями, тогда как большинству рабочих, колхозников и низшим служащим приходилось жить в условиях ограниченного выбора и слабой социальной мобильности.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исследованиям о социальной структуре СССР в позднесталинский период (без привязки к одному статистическому ряду).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Сталина и начало политического перелома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марта 1953: смерть Сталина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Ушла фигура, вокруг которой была выстроена персонализированная власть. Завершилась эпоха управления через постоянный страх и ожидание указаний «сверху».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Март–весна 1953: борьба за наследство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руководстве начался пересмотр кадровых решений и политических приоритетов. Новым лидерам пришлось одновременно учитывать риски для стабильности и реальные настроения общества.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 1953: частичное смягчение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предприниматься шаги по ослаблению массового страха: пересматривались некоторые дела и корректировались методы контроля. Этот процесс стал началом более широких перемен, которые продолжились позже.
</a:t>
            </a:r>
            <a:endParaRPr lang="en-US" sz="9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качественных характеристик периода; численные доли не являются официальной статистикой.
</a:t>
            </a:r>
            <a:endParaRPr lang="en-US" sz="65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достижений и издержек позднего сталинизма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диаграммы — не «математика страданий», а логика периода: государственные успехи опирались на управляемую мобилизацию и жесткий контроль.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соотношение подчеркивает, что рост промышленности и статуса сверхдержавы сопровождался тяжелыми последствиями для социальной сферы и гражданских свобод.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эпохи 1945–1953 годов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сталинизм обеспечил восстановление страны после войны и помог закрепить международный статус СССР как одной из двух ключевых держав. Эта динамика создала основу для дальнейшего индустриального роста и технологического развития.
</a:t>
            </a:r>
            <a:endParaRPr lang="en-US" sz="987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период усилил командно-административную модель управления, где решения принимались централизованно, а автономия институтов ограничивалась. Культура страха и идеологический надзор становились устойчивыми элементами общественной жизни.
</a:t>
            </a:r>
            <a:endParaRPr lang="en-US" sz="984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давление отражалось на повседневности: дефицит, низкий уровень потребления и хроническое отставание качества жизни от масштаба экономического роста формировали ощущение «временной нормы» на годы вперед.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эпохи повлияло на последующие десятилетия: многие противоречия — от методов управления до социальной цены реформ — продолжили определять характер кризисов и поиск ответов в более позднее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позднего сталинизма: достижения мобилизационной системы и ее пределы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1945–1953 годы показали эффективность мобилизационной модели в восстановлении и при внешнем давлении: промышленность поднималась, оборона укреплялась, а СССР становился сверхдержавой. Но инициативу сдерживали дефицит и репрессии, а повседневная жизнь оставалась тяжелой; без смены политической системы противоречия было не преодолеть.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2026-05-12T22:15:22Z</dcterms:created>
  <dcterms:modified xsi:type="dcterms:W3CDTF">2026-05-12T22:15:22Z</dcterms:modified>
</cp:coreProperties>
</file>