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точками: от идеи к формуле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плоскость и формула в одной теме.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на картах, в играх на клетчатом поле и при движении по координатной плоскости.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расстояние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жизни и играх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цели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или в игре нужно понять, сколько шагов отделяет старт от цели. Расстояние помогает сравнить варианты и выбрать самый короткий прямой путь.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на поле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шахматах и квестах важны позиции фигур, персонажей и предметов. Координаты показывают, где они находятся, а расстояние помогает оценить их удалённость друг от друга.
</a:t>
            </a:r>
            <a:endParaRPr lang="en-US" sz="995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сетке удобно считать клетки, но ещё важнее понимать, где проходит прямой отрезок между точками. Именно он даёт точное измерение расстояния.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на числовой прямой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на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точки 2 и 7 на прямой. Между ними лежит отрезок длиной 5, потому что именно столько единиц отделяет одно число от другого.
</a:t>
            </a:r>
            <a:endParaRPr lang="en-US" sz="87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важен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поменять порядок чисел, результат не изменится. От 7 до 2 расстояние тоже равно 5, потому что длина отрезка не зависит от направления.
</a:t>
            </a:r>
            <a:endParaRPr lang="en-US" sz="87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измерения очень прост: достаточно найти разность между числами и взять её по модулю. Это работает для любых двух точек на прямой.
</a:t>
            </a:r>
            <a:endParaRPr lang="en-US" sz="87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точки находятся на одной линии, задача сводится к обычному счёту единиц. Поэтому числовая прямая — самый наглядный случай расстояния между точками.
</a:t>
            </a:r>
            <a:endParaRPr lang="en-US" sz="8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как модель расстояния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соединяет две точки без лишних поворотов и обходов. Он показывает самый короткий прямой путь, а значит, его длина и есть искомое расстояние.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длина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совпадают, отрезок не имеет длины. В таком случае расстояние равно нулю, потому что между точкой и самой собой нет промежутка.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отмечать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выделять концы разными цветами и подписывать координаты. Это помогает быстрее замечать, какие точки нужно сравнивать и какие числа подставлять в формулы.
</a:t>
            </a:r>
            <a:endParaRPr lang="en-US" sz="9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читаются координаты точки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x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x показывает, насколько точка смещена вправо или влево от начала отсчёта. По ней удобно сравнивать точки, стоящие на одной горизонтали.
</a:t>
            </a:r>
            <a:endParaRPr lang="en-US" sz="81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y
</a:t>
            </a:r>
            <a:pPr algn="l" indent="0" marL="0">
              <a:lnSpc>
                <a:spcPct val="115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y показывает движение вверх или вниз. Вместе x и y задают точное место точки на плоскости, как адрес на клетчатой карте.
</a:t>
            </a:r>
            <a:endParaRPr lang="en-US" sz="913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 паре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 позволяет не только найти точку, но и сравнить её с другой. Если координаты известны, положение можно восстановить без рисунка.
</a:t>
            </a:r>
            <a:endParaRPr lang="en-US" sz="8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случаи: по горизонтали и вертикали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горизонталь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точек одинаковая y-координата, они лежат на одной горизонтали. Тогда расстояние между ними равно модулю разности их x-координат.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вертикаль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точек совпадает x-координата, они расположены на одной вертикали. В этом случае расстояние находится по модулю разности y-координат.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случаи особенно удобны для проверки. Если одна разность равна нулю, ответ должен совпасть с обычной длиной прямого отрезка на сетке.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появляется Пифагор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точек A(x1, y1) и B(x2, y2) удобно построить прямоугольный треугольник. Его стороны показывают, как меняются координаты по горизонтали и вертикали.
</a:t>
            </a:r>
            <a:endParaRPr lang="en-US" sz="81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из 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такого треугольника равны |x2−x1| и |y2−y1|. Это именно те расстояния, которые нужно пройти по осям, чтобы попасть из одной точки в другую.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Пифагором
</a:t>
            </a:r>
            <a:pPr algn="l" indent="0" marL="0">
              <a:lnSpc>
                <a:spcPct val="115000"/>
              </a:lnSpc>
              <a:buNone/>
            </a:pPr>
            <a:r>
              <a:rPr lang="en-US" sz="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соединяет точки напрямую. Поэтому к её длине применяют теорему Пифагора, и из неё появляется формула расстояния на плоскости.
</a:t>
            </a:r>
            <a:endParaRPr lang="en-US" sz="8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объединяет две разности координат в одну длину. Именно она делает вычисление точным и универсальным для любой пары точек на плоскости.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полностью задают положение точки на плоскости.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Декартова система координат: определение точки на плоскости.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примере ответ получается целым числом, поэтому удобно проверить вычисления и увидеть классическую связь с треугольником 3–4–5.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длина отрезка между точками A(1, 2) и B(4, 6).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 координатам точек A(1, 2) и B(4, 6).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координат здесь даёт не целое число, а корень. Это нормально: не каждое расстояние между точками выражается без остатка.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ответ остаётся в виде корня.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 точкам A(−2, 1) и B(3, 5) по формуле расстояния.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 без ошибок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расстояния между точками на 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запутаться, держите в голове главное: у формулы две координатные разности, и обе нужны для правильного ответа.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разности входят в вычисление одновременно.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вычисления расстояния между точками на плоскости.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координата совпадает, расстояние находится сразу по второй. Тогда задача сводится к длине вертикального или горизонтального отрезка.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может полностью определить ответ в частном случае.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совпадения x- или y-координаты в задачах на расстояние.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на сетке и по линейке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 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можно быстро оценить расстояние по клеткам, но это даёт лишь удобный счёт, а не всегда точную длину прямого отрезка между точками.
</a:t>
            </a:r>
            <a:endParaRPr lang="en-US" sz="1091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измерительная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показывает именно прямое расстояние между точками. Если нужно найти кратчайший путь, формула с корнем описывает отрезок, а не движение по линиям сетки.
</a:t>
            </a:r>
            <a:endParaRPr lang="en-US" sz="10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расстояния между точками.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три случая: общий, вертикальный и горизонтальный. Они показывают, как формула работает в разных ситуациях.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 использует формулу целиком, а два других проверяют частные случаи, когда одна из разностей равна нулю.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самопроверка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для закрепления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две точки с целыми координатами и найдите расстояние между ними по формуле. Такие задания помогают уверенно подставлять числа и не путать порядок действий.
</a:t>
            </a:r>
            <a:endParaRPr lang="en-US" sz="740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точки так, чтобы ответ не был целым числом. Здесь важно оставить результат в виде корня и не округлять его без необходимости.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началом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расстояния от нескольких точек до начала координат. Это удобный способ понять, какая точка расположена ближе на координатной плоскости.
</a:t>
            </a:r>
            <a:endParaRPr lang="en-US" sz="812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три точки на прямоугольный треугольник. Для этого удобно сначала найти длины сторон, а затем проверить, выполняется ли теорема Пифагора.
</a:t>
            </a:r>
            <a:endParaRPr lang="en-US" sz="8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расширение 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начала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точки до начала координат считается по той же идее: две координаты образуют катеты, а ответ получается через корень из суммы квадратов.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Добавляется третья ось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трёхмерном пространстве к координатам x и y добавляется z. Формула становится длиннее, но принцип остаётся тем же: складываются квадраты всех разностей.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ближайшей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подход используют и для ближайшей точки на сетке. Сначала сравнивают расстояния, а затем выбирают меньший результат, не перенося точку по линиям.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ближайшую точку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два варианта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Посчитайте расстояние от исходной точки до первого варианта, затем до второго. Для выбора не нужны сложные построения: достаточно сравнить полученные числа.
</a:t>
            </a:r>
            <a:endParaRPr lang="en-US" sz="1091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меньшее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Меньшее значение указывает на ближайшую точку. Такой способ помогает в навигации, играх и робототехнике, где важен самый короткий прямой путь.
</a:t>
            </a:r>
            <a:endParaRPr lang="en-US" sz="10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расстоянии между точками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увидели, что расстояние между точками — это длина отрезка, которую можно находить на прямой, на плоскости и даже в пространстве. Формула помогает считать быстро и без лишних ошибок.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2026-07-27T05:30:09Z</dcterms:created>
  <dcterms:modified xsi:type="dcterms:W3CDTF">2026-07-27T05:30:09Z</dcterms:modified>
</cp:coreProperties>
</file>