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of Age? — возраст, права и взросление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том, как возраст меняет права, обязанности и самостоятельность.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76" y="1346100"/>
            <a:ext cx="3739448" cy="310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 документы, учёбу, работу, поездки и личные решения. В английском языке эта тема помогает говорить о legal age, minor, consent и citizenship, а также сравнивать разные правовые нормы и жизненные этапы в разных странах.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возраст имеет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consent особенно важно в праве, медицине и семейных вопросах. Оно обозначает добровольное согласие и помогает говорить о том, когда требуется участие родителей или других взрослых.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закон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sign a contract, to vote и to work part-time показывают, как язык отражает реальные возможности подростков и взрослых. Эти выражения полезны для обсуждения повседневных и правовых ситуаций.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действия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come of age и to reach adulthood описывают не только возраст, но и социальный переход. Они часто используются, когда речь идёт о работе, выборах, контрактах и личной самостоятельности.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взрослой жизни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legal rights, responsibility и independence показывают связь между свободой и обязанностями. Они нужны, чтобы обсуждать, какие решения человек может принимать самостоятельно и за что он отвечает.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ответственность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adult, minor и age limit помогают точно описывать правовой статус человека. Выражение to turn 18 означает достижение совершеннолетия и часто связано с расширением прав и обязанностей.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 for the topic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права и ограничения меняются с возрастом в разных странах и сферах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рамки зависят не только от страны, но и от конкретной сферы: работа, голосование, договоры и покупка алкоголя регулируются по-разному.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распространённым правовым нормам в Великобритании, США и 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в англоязычном контексте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 лет у подростка нередко появляется первый паспорт или удостоверение личности. Этот документ символизирует новый уровень самостоятельности: теперь можно увереннее подтверждать личность, пользоваться транспортом и чувствовать себя участником общественной жизни.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документ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Четырнадцать лет — это не взрослая свобода, а первый шаг к ней. Подросток уже воспринимает себя не только как ребёнка семьи, но и как личность, которая постепенно учится отвечать за свои действия и выбор.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в обществе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рюкзак, телефон и паспорт рядом показывают повседневную независимость подростка. В этом возрасте человек начинает чаще принимать небольшие решения сам: куда идти, как планировать день и какие обязанности не откладывать.
</a:t>
            </a:r>
            <a:endParaRPr lang="en-US" sz="1015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школой и бытом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14: first steps toward independence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во многих системах права могут подрабатывать, особенно на лёгких или неполных ставках. Это даёт первый опыт труда, но не снимает необходимости соблюдать школьный режим и правила безопасности.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заработок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важных медицинских вопросах подросток часто не может действовать полностью один. Решения принимаются с участием родителей или опекунов, потому что закон стремится сочетать защиту, информированное согласие и постепенное расширение свободы.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семья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обычно могут совершать мелкие покупки, распоряжаться карманными деньгами и пользоваться личными вещами. Такие действия развивают самостоятельность, хотя по-прежнему остаются в пределах небольших бытовых решений.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покупки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контракты, кредиты и другие серьёзные финансовые обязательства чаще всего требуют участия взрослых. Закон ограничивает такие сделки, чтобы защитить несовершеннолетних от необдуманных решений и возможных злоупотреблений.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 договорам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Голосовать на национальных выборах подростки обычно не могут. Это право связано с гражданской ответственностью и, как правило, появляется только после достижения установленного законом возраста совершеннолетия.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политике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teenagers can and cannot do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один резкий переход, а постепенное расширение возможностей по мере взросления.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человек, тем шире круг решений, которые он может принимать сам; наибольший скачок обычно связан с 18 годами.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возрастных прав; сравнительный обзор общих норм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прав с возрастом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могут получать опыт через подработку или лёгкий труд. Это помогает понять ценность денег, но требует строгого соблюдения правил и разумного распределения времени между работой и учёбой.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рабочие навыки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подростка допустима только тогда, когда она не подрывает образование. Главный принцип — сохранить баланс между школьными задачами, отдыхом и первым опытом участия в трудовой жизни.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не должна страдать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 труда для подростков, как правило, недоступны. Закон защищает их от тяжёлых условий, риска травм и задач, которые требуют взрослой физической или юридической ответственности.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Заработок даёт подростку опыт финансовой самостоятельности: можно копить, планировать расходы и сравнивать нужды с желаниями. При этом важно понимать, что деньги всегда связаны с обязанностями и ограничениями.
</a:t>
            </a:r>
            <a:endParaRPr lang="en-US" sz="981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деньги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время для несовершеннолетних обычно сокращено. Ночные смены и слишком длинный график запрещаются или жёстко контролируются, чтобы работа не мешала здоровью и школьным обязанностям.
</a:t>
            </a:r>
            <a:endParaRPr lang="en-US" sz="992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часы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work: opportunities and limits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переход от полной защиты к полной правоспособности.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ребёнка к взрослому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демократических странах голосование начинается с 18 лет. Это право показывает, что человек признаётся способным участвовать в принятии общественно значимых решений и влиять на будущее страны.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выбора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урна, агитационный плакат или обсуждение общественных тем подчёркивают переход к взрослой роли. Такие образы помогают увидеть, что совершеннолетие связано с реальным влиянием на общество.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символ зрелости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делает взрослого человека участником публичной жизни, а не только наблюдателем. Через голосование гражданин поддерживает идеи, кандидатов и решения, которые считает важными для своей общины.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жизни общества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связаны не только с формальным правом, но и с гражданской ответственностью. Голосующий человек выражает свою позицию по вопросам общества, образования, экономики и прав человека.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Voting at 18: citizenship and responsibility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системах права подросток ещё не может вступать в брак самостоятельно. На первый план выходят возрастные ограничения и необходимость защиты несовершеннолетнего.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14–16 лет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право на брак не гарантирует готовности к семейной жизни. На практике важны общая зрелость, взаимная ответственность и способность принимать долгосрочные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совершеннолетия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именно этот возраст считается стандартным порогом для брака без специальных разрешений. Человек получает статус полностью дееспособного взрослого.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лет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возможны исключения с согласия родителей или суда. Такие случаи показывают, что закон допускает отдельные решения, но не отменяет общую защиту.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16 лет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семейной ответственности и брака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сферы жизни подчиняются разным возрастным нормам. Одни права появляются раньше, другие — только после совершеннолетия.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правила зависят не только от страны, но и от сферы жизни: труд, выборы и покупки регулируются по-разному.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сравнение возрастных норм в Великобритании, США и России.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ограничения по возрасту: краткое сравнение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тема связана с конфиденциальностью: не вся информация должна обсуждаться публично. Для подростка это особенно важно, потому что доверие к врачу влияет на готовность говорить честно.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и доверие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человек, тем больше от него ожидают способности оценивать последствия лечения. Поэтому возраст в медицине связан не только с правами, но и с личной ответственностью.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родители или опекуны остаются юридически необходимыми участниками процесса. Закон старается сочетать защиту несовершеннолетнего с уважением к его личным интересам.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имеет право знать, что именно ему назначают, задавать вопросы и получать понятные объяснения. Это помогает не просто подчиняться решению взрослых, а участвовать в нём осознанно.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лечения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решения и информированное согласие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постепенное расширение самостоятельности: сначала появляются отдельные действия, затем — более широкий круг прав и обязанностей.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растут поэтапно: возраст важен, но каждая сфера устанавливает свой порог допуска.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возрастных норм; обобщение по распространённым правилам для документов, работы и гражданских прав.
</a:t>
            </a:r>
            <a:endParaRPr lang="en-US" sz="901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14, 16 и 18 лет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 требует не только прав, но и навыков общения, ответственности и самоорганизации. Человек может формально быть взрослым, но всё ещё учиться принимать сложные решения.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готовность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общество сочетает расширение прав с защитными ограничениями. Такая система не мешает самостоятельности, а помогает перейти к ней без лишних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свободы и защиты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Совершеннолетие — это прежде всего юридическая граница. После неё человек получает расширенную дееспособность, но сам возраст ещё не описывает уровень рассудительности или жизненного опыта.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порог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проявляется в умении контролировать эмоции, планировать бюджет и оценивать риски. Эти качества формируются постепенно и не появляются автоматически в день рождения.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зрелость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совершеннолетие и реальная зрелость — не одно и то же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Шестнадцатилетний школьник быстро нажал кнопку «Согласен», когда оформлял онлайн-сервис. Позже он понял, что подписал платную подписку на несколько месяцев вперёд. Небольшой экран, мелкий шрифт и спешка превратили обычное действие в финансовую ошибку.
</a:t>
            </a:r>
            <a:endParaRPr lang="en-US" sz="1154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 договор на экране телефона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подработки ученица получила банковскую карту и решила, что теперь может свободно тратить заработанное. Но несколько импульсивных покупок и забытая комиссия показали, как легко потерять контроль над деньгами без базовой финансовой грамотности.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работа и неожиданная задолженность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ранней самостоятельности и её рисках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юридический возраст — только один из критериев; важны знания, навыки и поддержка окружения.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готовность к взрослым правам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государствах именно 18 лет считается возрастом совершеннолетия. Этот порог связывают с полным набором гражданских прав и личной ответственностью за собственные решения.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стандарт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возраст совершеннолетия тоже обычно связан с 18 годами, но для покупки алкоголя в большинстве штатов действует более высокий порог — 21 год.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России совершеннолетие также традиционно связывают с 18 годами. При этом отдельные права могут появляться раньше, а некоторые ограничения сохраняются.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Россия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правила зависят от права, культуры и социальной политики. Поэтому один и тот же возраст в разных странах может означать разные права и обязанности.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нормы различаются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совершеннолетия в разных странах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совершеннолетие меняет повседневную жизнь: человек получает право действовать самостоятельно и одновременно несёт личную ответственность.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 лет расширяются права, но вместе с ними растут и последствия ошибок: самостоятельность становится полной и юридически значимой.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правил о совершеннолетии в демократических системах.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последствия наступления 18 лет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важен, но зрелость формируется шире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Совершеннолетие — это не только правовой порог, но и важный этап взросления. Возраст открывает новые права, однако настоящая готовность к ним развивается через опыт, знания и ответственность.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2026-05-31T16:19:42Z</dcterms:created>
  <dcterms:modified xsi:type="dcterms:W3CDTF">2026-05-31T16:19:42Z</dcterms:modified>
</cp:coreProperties>
</file>