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5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мореплаватели: как море сделало их сильным народом
</a:t>
            </a:r>
            <a:endParaRPr lang="en-US" sz="2505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превратило финикийцев в мастеров торговли, кораблей и дальних путей.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Финикия: страна у моря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жили на узкой полосе земли у восточного берега Средиземного моря. Земли для полей было мало, зато рядом были гавани и удобные пути для обмена товарами с соседними странами.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море стало главным занятием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земли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узкая береговая полоса не позволяли выращивать много зерна, поэтому финикийцам приходилось искать другие способы обеспечить жизнь своих городов.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для кораблей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Ливанских горах рос прочный кедр, из которого строили надёжные суда. Этот материал помогал создавать корабли, способные выдерживать долгие морские переходы.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ремёсла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умели делать ткани, стекло и пурпурную краску. Такие товары ценили далеко за пределами родины, а море было самым удобным путём для их продажи.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Выгодный обмен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морю можно было обменивать местные изделия на зерно, металлы и украшения. Так торговля стала для финикийцев важнее, чем земледелие.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города Финикии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и торговля деревом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 был одним из самых древних финикийских городов и славился торговлей деревом. Через его порт проходили важные связи с Египтом, поэтому город рано стал заметным центром обмена. Его жизнь была тесно связана с морем и прибывающими кораблями.
</a:t>
            </a:r>
            <a:endParaRPr lang="en-US" sz="973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Сидон: ремёсла и стекло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Сидон известен как город мастеров. Здесь развивались ремёсла, производство стекла и кораблестроение. В порту кипела работа: одни жители готовили товар, другие снаряжали суда, а третьи отправляли грузы в дальние страны.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 — город дальних плаваний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 стал самым знаменитым финикийским центром морских путешествий. Отсюда уходили корабли к далёким берегам, а позже основывались новые поселения. Именно Тир чаще всего связывают с расширением финикийского влияния по Средиземному морю.
</a:t>
            </a:r>
            <a:endParaRPr lang="en-US" sz="9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товары перевозили финикийские корабли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48530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вывозили кедр и другую древесину, потому что прочное дерево было нужно соседям для строительства домов, судов и храмов. Такой товар ценился особенно высоко.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8530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Кедр и древесина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373150" y="2161475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Одними из самых известных грузов были ткани и пурпурные красители. Эти товары покупали богачи и правители, а торговля ими приносила финикийцам большой доход.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3373150" y="1870251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 пурпур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853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стеклянные изделия отличались красотой и аккуратной формой. Их охотно покупали в разных странах, поэтому стекло стало важной частью морской торговли.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853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 посуда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626100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обратный путь финикийцы часто везли зерно, медь, олово, серебро, слоновую кость и украшения. Такой обмен делал дальние рейсы особенно прибыльными.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26100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и драгоценности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3373150" y="3727238"/>
            <a:ext cx="2430000" cy="7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перевозили оливковое масло и вино. Эти продукты были нужны для жизни, а в некоторых местах их обменивали на редкие материалы и украшения.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3373150" y="3436014"/>
            <a:ext cx="24300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 напитки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морской торговли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финикийцы вели торговлю сразу по нескольким направлениям, а не только с ближайшими соседями.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маршруты были ближе к родным берегам, но дальние поездки на запад тоже имели большое значение.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учебной теме «Финикийские мореплаватели»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816495"/>
            <a:ext cx="658031" cy="58491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и умения моряков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суда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корабли строили из кедра и усиливали досками. Такие суда были достаточно крепкими для перевозки грузов и могли долго держаться в море.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смотрели на звёзды, береговую линию и течения. Без современных приборов им помогали опыт, наблюдательность и хорошее знание маршрутов.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Парус и вёсла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пути использовали и паруса, и вёсла. Это позволяло двигаться быстрее при попутном ветре и сохранять управление, когда погода менялась.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вдоль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финикийцы ходили вдоль берега, чтобы не терять ориентиры и иметь возможность остановиться. На хорошо изученных путях они решались и на дальние переходы.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проходило морское путешествие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учебного маршрута по теме финикийской морской торговли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0874" y="411950"/>
            <a:ext cx="3565702" cy="411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0"/>
            <a:ext cx="4754100" cy="9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колонии и торговые поселения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686775" y="1704225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корабли могли безопасно останавливаться, финикийцы основывали поселения на островах и побережьях. Там удобно было пополнять запасы, чинить суда и хранить товар.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86775" y="1454826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для стоянки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6775" y="4083350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не были просто складами. Они становились местами жизни, ремесла и торговли, а вместе создавали широкую сеть финикийского присутствия по всему морю.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86775" y="3833951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влияния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86775" y="3290309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Самой известной финикийской колонией стал Карфаген, основанный около 814 года до н. э. Позже он превратился в крупный и сильный город западного Средиземноморья.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86775" y="3040910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Карфаген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686775" y="2497267"/>
            <a:ext cx="40476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поселения помогали охранять морские дороги и поддерживать связь между городами. Они работали как опорные точки для торговли на больших расстояниях.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86775" y="2247868"/>
            <a:ext cx="40476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торговых путей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816396"/>
            <a:ext cx="4225529" cy="168399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финикийские центры и их занятия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каждый город имел свою специализацию, но все вместе они поддерживали единую торговую сеть.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города дополняли друг друга: одни производили товары, другие отправляли их в дальние регионы и укрепляли морскую сеть.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«Финикийские мореплаватели»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 и стекло — знаменитые изделия финикийцев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50900" y="1546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Пурпурная роскошь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50900" y="1787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Пурпур добывали из морских моллюсков, поэтому краска была редкой и очень дорогой. Ею окрашивали ткани для знати и правителей, а финикийские мастера стали знамениты на весь Средиземноморский мир.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859450" y="36476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успех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59450" y="38884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 дорогие изделия приносили большую прибыль, потому что их нельзя было легко заменить местными товарами. Именно поэтому ремёсла помогали финикийцам укреплять морскую торговлю и поддерживать богатство городов.
</a:t>
            </a:r>
            <a:endParaRPr lang="en-US" sz="900" dirty="0"/>
          </a:p>
        </p:txBody>
      </p:sp>
      <p:sp>
        <p:nvSpPr>
          <p:cNvPr id="12" name="Text 6"/>
          <p:cNvSpPr txBox="1"/>
          <p:nvPr/>
        </p:nvSpPr>
        <p:spPr>
          <a:xfrm>
            <a:off x="2805175" y="2597107"/>
            <a:ext cx="37551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Секрет стекла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2805175" y="2837902"/>
            <a:ext cx="3755100" cy="5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умели изготавливать красивое стекло, которое ценили за прозрачность, блеск и аккуратную форму. Их чаши, бусы и сосуды охотно покупали в портах разных стран.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325" y="1128635"/>
            <a:ext cx="8369100" cy="1969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и другие народы Средиземноморья
</a:t>
            </a:r>
            <a:endParaRPr lang="en-US" sz="2736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90700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с Египтом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90700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купцы привозили в Египет дерево, ткани и украшения, а обратно везли зерно, папирус и изделия местных мастеров. Такие поездки укрепляли связи между двумя древними цивилизациями.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2585313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с греками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585313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греками финикийцы обменивались металлами, керамикой и ремесленными изделиями. Вместе с товарами распространялись новые формы украшений, приёмы строительства и морские знания, полезные для обоих народов.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6776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острова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776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Кипре, в Эгейском мире и в Иберии финикийцы находили удобные гавани для стоянок и торговли. Порты становились местами встречи людей, товаров и идей из разных стран.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6769375" y="3277594"/>
            <a:ext cx="1880700" cy="2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обмен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769375" y="3531319"/>
            <a:ext cx="1880700" cy="7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Финикийская торговля не ограничивалась покупкой и продажей. Через неё передавались способы работы с металлом, стеклом и тканями, а также новые обычаи, которые быстро распространялись по побережьям.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финикийцы стали успешными моряками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умели использовать даже небольшую территорию с максимальной пользой: строили корабли, торговали ценными товарами и поддерживали связь между городами через удобные гавани.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решающими стали порты и колонии: именно они делали торговлю безопасной, постоянной и далёкой от родных берегов.
</a:t>
            </a:r>
            <a:endParaRPr lang="en-US" sz="1285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мира; оценка причин по содержанию 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0"/>
            <a:ext cx="8397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морских путешествий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0900" y="152315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 волны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750900" y="171272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Средиземное море было не всегда спокойным: сильный ветер и высокие волны могли повредить судно или сбить его с курса. Поэтому моряки внимательно следили за погодой.
</a:t>
            </a:r>
            <a:endParaRPr lang="en-US" sz="700" dirty="0"/>
          </a:p>
        </p:txBody>
      </p:sp>
      <p:sp>
        <p:nvSpPr>
          <p:cNvPr id="11" name="Text 4"/>
          <p:cNvSpPr txBox="1"/>
          <p:nvPr/>
        </p:nvSpPr>
        <p:spPr>
          <a:xfrm>
            <a:off x="4859450" y="3908200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859450" y="4097775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пресной воды быстро заканчивался, особенно в жаркую погоду и при долгом плавании. Моряки планировали остановки заранее, чтобы пополнить запасы и дать отдых команде.
</a:t>
            </a:r>
            <a:endParaRPr lang="en-US" sz="700" dirty="0"/>
          </a:p>
        </p:txBody>
      </p:sp>
      <p:sp>
        <p:nvSpPr>
          <p:cNvPr id="13" name="Text 6"/>
          <p:cNvSpPr txBox="1"/>
          <p:nvPr/>
        </p:nvSpPr>
        <p:spPr>
          <a:xfrm>
            <a:off x="3489933" y="3113183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Поломки в пути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489933" y="3302758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Деревянные корабли могли получить течь, сломать весло или повредить мачту. В таких случаях команде приходилось делать остановку, чинить судно и терять драгоценное время.
</a:t>
            </a:r>
            <a:endParaRPr lang="en-US" sz="700" dirty="0"/>
          </a:p>
        </p:txBody>
      </p:sp>
      <p:sp>
        <p:nvSpPr>
          <p:cNvPr id="15" name="Text 8"/>
          <p:cNvSpPr txBox="1"/>
          <p:nvPr/>
        </p:nvSpPr>
        <p:spPr>
          <a:xfrm>
            <a:off x="2120417" y="2318167"/>
            <a:ext cx="37551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Пираты в море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120417" y="2507742"/>
            <a:ext cx="37551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корабли привлекали пиратов, особенно на дальних и плохо защищённых маршрутах. Чтобы снизить риск нападения, финикийцы старались идти проверенными путями и держаться ближе к берегу.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8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и его значение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0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создали удобную систему письма примерно из 22 согласных знаков. Она была намного проще, чем клинопись и иероглифы, поэтому её легче было быстро выучить и использовать.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0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знаки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365112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Алфавит помогал записывать имена, товары, долги и сделки. Для морских купцов это было особенно важно, потому что точные записи облегчали обмен и уменьшали ошибки.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365112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для торговли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6137" y="2673820"/>
            <a:ext cx="2430000" cy="13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финикийское письмо повлияло на греческий алфавит и многие другие системы письма. Поэтому вклад финикийцев оказался важным не только для торговли, но и для всей истории письменности.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6137" y="2321425"/>
            <a:ext cx="24300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наследие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морская торговля изменила жизнь финикийцев
</a:t>
            </a:r>
            <a:endParaRPr lang="en-US" sz="2558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 положение у моря запустило цепочку экономических и культурных изменений.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684" y="2439509"/>
            <a:ext cx="456858" cy="4568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20777" y="2439509"/>
            <a:ext cx="456858" cy="4568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92283" y="2464890"/>
            <a:ext cx="456858" cy="40609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известно о финикийцах сегодня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1121051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древних портах археологи находят якоря, амфоры, украшения и остатки мастерских. Эти предметы помогают понять, как были устроены гавани, склады и работа ремесленников.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3968144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и 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Финикийские надписи дают учёным важные сведения о людях, товарах и обычаях. Благодаря им можно узнать, как финикийцы записывали имена, сделки и посвящения богам.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839649" y="1744082"/>
            <a:ext cx="1766373" cy="17874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морской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древних авторов и находки в земле подтверждают, что финикийцы были опытными мореплавателями. Они не просто торговали, а создавали сеть портов, маршрутов и поселений.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финикийцев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финикийцев заметно не только в истории торговли, но и в развитии письма, морских навыков и городской жизни на берегах Средиземного моря.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элементы наследия связаны с морем: именно оно помогло финикийцам распространить товары, знания и удобное письмо далеко за пределы их земель.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Древнего мира; обобщение основных направлений наследия.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411952"/>
            <a:ext cx="8383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финикийцев помнят и сегодня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51000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маленькой страны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1000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показали, что небольшая территория может стать влиятельной, если люди умеют трудиться, торговать и использовать природные возможности лучше соседей.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646108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мастерство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46108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корабли соединяли разные берега Средиземного моря и помогали перевозить ценные товары на большие расстояния. Благодаря этому финикийцев помнят как искусных мореплавателей.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4741217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письмо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41217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Финикийский алфавит стал важным шагом в истории письменности. Он упростил запись информации и повлиял на многие более поздние системы письма, включая греческую.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6836325" y="1815600"/>
            <a:ext cx="1820400" cy="42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потомков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6836325" y="2280275"/>
            <a:ext cx="1820400" cy="128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финикийцев напоминает, что смелость, находчивость и умение замечать возможности помогают народу добиться успеха даже тогда, когда природных ресурсов немного.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доказали, что море может стать дорогой к успеху
</a:t>
            </a:r>
            <a:endParaRPr lang="en-US" sz="2604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Финикийцы превратили узкую прибрежную землю в центр торговли, ремёсел и морских путешествий. Их алфавит, корабли и колонии оставили заметный след в истории Средиземноморья.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2026-06-01T01:22:50Z</dcterms:created>
  <dcterms:modified xsi:type="dcterms:W3CDTF">2026-06-01T01:22:50Z</dcterms:modified>
</cp:coreProperties>
</file>