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Погода: что меняется вокруг нас каждый день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утром — ясно, днём — дождь, вечером — усиливается ветер.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важна для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 одежду, прогулки, поездки, спорт и безопасность. В сельском хозяйстве она определяет рост растений, полив и сроки сбора урожая. Наблюдения делают ежедневно на метеостанциях, а дополняют спутниками и приборами.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181" y="1588127"/>
            <a:ext cx="129187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07701" y="1588127"/>
            <a:ext cx="155250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погода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насколько воздух нагрет. Чем она выше или ниже, тем сильнее меняются ощущения и поведение людей. Температуру измеряют термометром и учитывают в прогнозах.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 движением воздуха: где давление выше, воздух старается уходить в сторону более низких значений. Поэтому при изменении давления часто меняется погода, усиливается ветер и растёт облачность.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воздух и влияет на то, насколько быстро меняются температура и влажность. Ветер измеряют приборами и по наблюдениям. Он имеет скорость и направление, которые учитывают в прогнозе.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показывает, насколько небо закрыто облаками, а осадки — что выпадает на землю. Их связывают с охлаждением воздуха и превращением пара в капли или кристаллы льда.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Отражает, сколько водяного пара находится в воздухе. При высокой влажности чаще появляются туман, облака и осадки. Влажность измеряют гигрометром, сравнивая показания с прогнозами.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 и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 заставляет воздух двигаться: тёплый поднимается, а более холодный смещается туда, где прохладнее. Так возникают ветры и другие погодные изменения. На схеме можно показать нагрев земли и воды и перенос воздуха.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нагрев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поверхность Земли не одинаково. Суша прогревается и остывает быстрее, поэтому рядом с морем и над землёй часто различается температура. Это заметно даже в течение дня.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источник тепла на Земле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в течение 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температура проходит сезонные «волны»: максимум обычно летом, минимум — зимой. Весной и осенью происходят заметные переходы.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цифр видно: годовой ход температуры закономерен, поэтому для прогноза важно учитывать сезон и текущие изменения.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сезонного хода; точные значения для конкретного города в данных не указаны.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и её измерение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воздуха измеряют термометром. Прибор размещают в тени, чтобы прямые солнечные лучи не искажали показания, и обычно держат примерно на высоте 2 метров над землёй.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записывают в градусах Цельсия. Это помогает сравнивать значения в разные дни и времена. По одной цифре можно понять, насколько тепло или холодно прямо сейчас.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суток температура меняется: утром она обычно ниже, днём выше, а к вечеру снова уменьшается. Причина — смена прогрева и охлаждения поверхности Земли.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164"/>
            <a:ext cx="4794300" cy="1938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погоды и их признаки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элементы погоды с тем, как их измеряют, и объясняет, почему они влияют на то, какая погода получается.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изменение одного элемента часто тянет за собой изменения других, поэтому погода воспринимается как единая система.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метеорологии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движение воздуха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высокого давления воздух в среднем «нажимает» сильнее. Такая область создаёт условия, при которых воздух постепенно начинает уходить в другие места.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низкому давлению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движется из зоны высокого давления в зону низкого давления. Именно это перемещение мы и ощущаем как ветер.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давления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понижается, часто усиливаются облачность и ухудшение погоды. Причина — активные движения воздуха и изменение условий для образования осадков.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ветра есть направление, сила и скорость. Направление показывают по той стороне горизонта, откуда дует ветер: северный, южный, западный или восточный. Так легче описывать погоду в прогнозах.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Ветер: направление и сила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 ветра определяют по наблюдениям и приборам. Для наглядности используют флюгер, анемометр или схему «розы ветров». Эти инструменты помогают понять, насколько ветер влияет на самочувствие и условия на улице.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влажность высокая, воздух быстрее насыщается влагой. Пары легче превращаются в капли воды, поэтому чаще появляются облака и дождь.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влажности усиливается шанс тумана, облаков и осадков. Значит, влажность — один из важных признаков предстоящих изменений погоды.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для наглядного объяснения связи влажности с туманом, облаками и осадками; точных метеоданных нет.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облака и осадки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процессов: от нагрева воды до охлаждения и роста капель или кристаллов льда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686575"/>
            <a:ext cx="324900" cy="32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облаков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перистые облака состоят из ледяных кристаллов и часто заметны высоко в небе. Они выглядят как тонкие «перья» или волокна и обычно не приносят сильных осадков сразу.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образуют ровный серый слой, который может закрывать небо. Из-за слабого подъёма воздуха они часто связаны с моросью и затяжной облачностью, а не с резкими ливнями.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и кучево-дождевые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похожи на белые «холмы» и развиваются из-за активного прогрева воздуха снизу. Кучево-дождевые становятся тёмными: их рост усиливается, поэтому чаще появляются ливни и грозы.
</a:t>
            </a:r>
            <a:endParaRPr lang="en-US" sz="11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Осадки: дождь, снег, град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выпадает именно град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выглядит как плотные ледяные шарики, потому что капли внутри облака многократно замерзают и снова поднимаются в более холодные слои. Чем сильнее «качели» воздуха, тем крупнее могут получиться льдинки.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— это осадки в жидком виде: падают капли воды. Снег образуется, когда в облаках и по пути к земле кристаллы льда объединяются и успевают стать снежинками. Их вид и размер зависят от температуры.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погодные явления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могут резко менять условия на улице: падает видимость, усиливается риск травм и повреждений. Поэтому важны своевременные предупреждения от служб погоды.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по-настоящему мешают движению ливни, грозы и сильный ветер, а туманы и метели заметнее в «своих» сезонах. 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сравнение для иллюстрации сезонности; точные частоты по регионам зависят от местных данных метеонаблюдений.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разные времена 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чаще бывают низкая температура, снег и гололёд. Из-за короткого светового дня дольше темнеет, а дороги становятся скользкими, поэтому возрастает важность аккуратной ходьбы и продуманной одежды.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особенно изменчива: температура быстро меняется, а вместе с этим усиливается ветер. Появляются первые тёплые дожди и местами возможны резкие похолодания, которые сменяют оттепель.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держится тепло и даже жара. При прогреве воздуха образуются грозы и ливни: сначала небо может быть спокойным, а затем быстро меняются ветер и облачность, принося кратковременное ненастье.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увеличивается облачность, чаще бывают туманы и продолжительные дожди. Дни становятся короче, а температура постепенно падает, из‑за чего влажность ощущается сильнее и чаще появляется пасмурная погода.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составляют прогноз погоды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метеостанциях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собирают данные о температуре, ветре, влажности и давлении. Такие наблюдения дают «снимок» погоды в разных точках и помогают понимать, как она меняется.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 техника: спутники, радары,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показывают облака и крупные изменения в атмосфере, а радары помогают отслеживать осадки. Компьютерные модели используют все данные и рассчитывают, как погода будет развиваться дальше.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публикация прогноза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результаты сравнивают с тем, как погода сработала в похожих ситуациях. Затем прогноз публикуют в новостях, на сайтах и в приложениях.
</a:t>
            </a:r>
            <a:endParaRPr lang="en-US" sz="10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прогнозу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прогноза: измерения, передача данных, расчёты и проверка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2480" y="919100"/>
            <a:ext cx="4619240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метеоролога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помогают измерять элементы погоды и делать прогнозы более точными.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приборы «закрывают» разные части картины: тепло, давление, влажность и движение воздуха. Совместно эти измерения дают основу для прогноза и предупреждений.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метеонаблюдениям и базовым метеоприборам (термины и назначение приборов).
</a:t>
            </a:r>
            <a:endParaRPr lang="en-US" sz="5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повседневную жизнь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школой: одеться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вы смотрите прогноз и выбираете одежду. Если ожидается дождь, берёте зонтик и непромокаемую обувь. В жару важнее вода и головной убор, чтобы не перегреваться на пути и на переменах.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спорт: от ветра до видимости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стоит сильный ветер, на открытых площадках становится неприятно и может быть риск подхватить мелкие предметы. При тумане расстояние кажется меньше, поэтому лучше держаться освещённых дорожек и не торопиться. В грозу занятия на улице переносят.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во дворе: как безопасно ходить по льду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снегопада и при гололёде важно идти медленно и смотреть под ноги. Резкие повороты увеличивают риск падения. Дворы и тротуары также становятся скользкими, поэтому перчатки и обувь с хорошим сцеплением особенно выручают.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складывается из измеряемых вещей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определяется температурой, давлением, влажностью, ветром, облачностью и осадками. Она меняется из‑за солнечного тепла и движения воздуха. Наблюдения помогают прогнозировать и предупреждать об опасных явлениях.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2026-05-12T23:58:12Z</dcterms:created>
  <dcterms:modified xsi:type="dcterms:W3CDTF">2026-05-12T23:58:12Z</dcterms:modified>
</cp:coreProperties>
</file>