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человечества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планетарного масштаба, от которых зависит будущее всех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люди используют ресурсы Земли и изменяют природу. Чем больше население, города, транспорт и производство, тем сильнее нагрузка на планету и заметнее общие для всех проблемы.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географии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05050" y="1435093"/>
            <a:ext cx="318300" cy="254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3225" y="1435093"/>
            <a:ext cx="318300" cy="25464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относят к глобальным проблемам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проблемы затрагивают многие страны сразу и влияют на жизнь миллионов людей. Их последствия не остаются в пределах одного государства и быстро становятся общемировыми.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глобальным экологическим проблемам относят изменение климата, загрязнение воздуха, воды и почв, а также истощение природных ресурсов. Они меняют природные условия и хозяйство.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воды, энергии и продовольствия связана с ростом населения, неравным распределением благ и природными ограничениями. Эти трудности усиливают друг друга и вызывают кризисы.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общество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болезни, миграции и неравенство отражают, насколько по-разному живут люди в разных регионах. Такие проблемы требуют не только помощи, но и долгих совместных решений.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не может устранить глобальные угрозы в одиночку. Нужны международные соглашения, научные исследования, обмен опытом и ответственное поведение каждого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на Земле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планеты уже заметно выше доиндустриального уровня. Это меняет привычные погодные условия и делает климат менее устойчивым, особенно в засушливых и прибрежных районах.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Экстремальная 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ливни, волны жары и лесные пожары происходят чаще и становятся сильнее. Такие явления опасны для людей, урожая, транспорта и жилых районов.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океан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 морского льда повышает уровень океана. Для многих прибрежных территорий это означает риск подтоплений, разрушения берегов и потери земель.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потепления — рост выбросов парниковых газов. Он связан с промышленностью, транспортом и энергетикой, поэтому решение требует изменений в экономике и образе жизни.
</a:t>
            </a:r>
            <a:endParaRPr lang="en-US" sz="113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все три показателя растут одновременно. Это помогает понять, почему сокращение выбросов особенно важно для будущего климата.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выбросы, тем заметнее потепление и чаще опасные погодные явления. Связь между ними усиливается с середины XX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9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данным IPCC AR6, Global Carbon Project и WMO
</a:t>
            </a:r>
            <a:endParaRPr lang="en-US" sz="89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и потепление климата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млн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загрязнение окружающей среды — не только экологическая, но и серьёзная проблема здоровья людей, особенно в больших городах и промышленных районах.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преждевременных смертей в год связано с загрязнением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ресурсов: вода, энергия, продовольствие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возникают ресурсные проблемы и к чему они приводят.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проблемы связаны с природными ограничениями и неравным доступом к ресурсам. Их нельзя решать отдельно, потому что одна трудность часто усиливает другую.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ФАО, МЭА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продовольственный кризис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ООН и ФАО: от природных и военных факторов к социальным последствиям.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 неравенство в мире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доход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начинается с нехватки денег на питание, одежду, жильё и лечение. Из-за этого семья часто вынуждена экономить даже на самом необходимом.
</a:t>
            </a:r>
            <a:endParaRPr lang="en-US" sz="1103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нет хорошей школы, чистой воды и доступной медицины, человеку труднее учиться, работать и улучшать свою жизнь. Ограничения накапливаются годами.
</a:t>
            </a:r>
            <a:endParaRPr lang="en-US" sz="1002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одной страны одни районы развиваются быстрее других. Там, где меньше дорог, рабочих мест и услуг, люди чаще остаются в бедности.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бедности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нередко передаётся из поколения в поколение. Если у семьи нет ресурсов для образования и здоровья, детям сложнее вырваться из этого круга.
</a:t>
            </a:r>
            <a:endParaRPr lang="en-US" sz="11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нехватки часто совпадают в одних и тех же регионах, поэтому проблемы воды, здоровья и связи усиливают друг друга.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инфраструктура и поддержка государства, тем хуже доступ людей к базовым услугам. Развитие идёт неравномерно даже внутри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ООН, ВОЗ, ЮНИСЕФ, ITU и Всемирного банка, 2022–2023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условиям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болезнь обходит планету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Самолёты, поезда и большие города делают мир очень связанным, а вместе с этим ускоряют распространение инфекций. Если возбудитель быстро передаётся от человека к человеку, вспышка может за короткое время затронуть сразу несколько стран и континентов.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пандемии COVID-19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показала, что болезнь влияет не только на здоровье, но и на учёбу, работу и поездки. Школы переходили на дистанционный формат, больницы работали с перегрузкой, а экономика многих стран замедлялась.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защитить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риск помогают вакцинация, чистая вода, санитария и своевременная диагностика. Когда медицина доступна, а опасные инфекции выявляют рано, легче остановить распространение болезни и защитить особенно уязвимых людей.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людей и распространение болезней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 миллионов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рекордный масштаб вынужденной миграции: миллионы людей теряют дом, работу и привычную среду, а принимающие страны и города сталкиваются с дополнительной нагрузкой.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мире были вынужденно перемещены в 2023 году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UNHCR, Global Trends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конфликта к гуманитарному кризису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 и последствий на основе материалов ООН и гуманитарных организаций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766" y="992450"/>
            <a:ext cx="3885867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вооружённых конфликтов и ядерного оружия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Мгновенные разрушения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оружие способно за короткое время уничтожать дома, школы, больницы и дороги. После этого людям требуется срочная помощь, а восстановление городов и хозяйства занимает много лет.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вред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оставляют после себя пожары, загрязнение почв и воды, а также опасные неразорвавшиеся боеприпасы. Это угрожает здоровью людей и мешает нормальной жизни даже после окончания боевых действий.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договоры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государства начали ограничивать вооружения и контролировать распространение ядерного оружия. Такие соглашения уменьшают риск катастрофы, но мир всё равно требует переговоров и дипломатии.
</a:t>
            </a:r>
            <a:endParaRPr lang="en-US" sz="10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932662"/>
            <a:ext cx="3832800" cy="211367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ООН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глобальные проблемы проявляются в жизни людей и какие последствия они вызывают.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проблем общая черта: они затрагивают сразу много людей и требуют не одного, а нескольких решений одновременно.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глобальные проблемы и их признаки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25" y="2776955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6813" y="2770325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 технологий в решении проблем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и ветровые электростанции помогают получать электричество без постоянного сжигания топлива, уменьшая загрязнение воздуха и зависимость от нефти, газа и угля.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 и современные фильтры делают воду безопаснее для питья и использования, снижая риск болезней и улучшая условия жизни в городах и сёлах.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датчики и цифровые карты помогают фермерам точнее поливать поля и вносить удобрения, экономя воду, повышая урожайность и уменьшая вред природе.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Онлайн-консультации позволяют получить совет врача на расстоянии, что особенно важно для жителей удалённых районов, где медицинская помощь может быть далеко.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Наблюдения, измерения и исследования дают точную картину состояния климата, почв и здоровья людей. Без таких данных невозможно принимать обоснованные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отдельные победы, а разные способы уменьшить опасности. В реальной жизни особенно важно, чтобы меры действовали вместе, а не поодиночке.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результат даёт сочетание международных правил, знаний, технологий и ответственного поведения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2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ООН, ЮНЕСКО и международных программ развития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снижать глобальные риски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1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2986347"/>
            <a:ext cx="8834100" cy="191520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74300" y="251050"/>
            <a:ext cx="8728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делать каждый человек
</a:t>
            </a:r>
            <a:endParaRPr lang="en-US" sz="2100" dirty="0"/>
          </a:p>
        </p:txBody>
      </p:sp>
      <p:sp>
        <p:nvSpPr>
          <p:cNvPr id="10" name="Text 2"/>
          <p:cNvSpPr txBox="1"/>
          <p:nvPr/>
        </p:nvSpPr>
        <p:spPr>
          <a:xfrm>
            <a:off x="3380781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мусора, повторное использование вещей и отказ от лишнего пластика уменьшают количество отходов на свалках. Это помогает сохранять чистоту воздуха, почв и водоёмов.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62436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делах школы и района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экологические акции и помощь животным учат ответственности и заботе о природе. Когда школьники действуют вместе, они видят, что их вклад действительно важен.
</a:t>
            </a:r>
            <a:endParaRPr lang="en-US" sz="854" dirty="0"/>
          </a:p>
        </p:txBody>
      </p:sp>
      <p:sp>
        <p:nvSpPr>
          <p:cNvPr id="12" name="Text 4"/>
          <p:cNvSpPr txBox="1"/>
          <p:nvPr/>
        </p:nvSpPr>
        <p:spPr>
          <a:xfrm>
            <a:off x="460925" y="1774728"/>
            <a:ext cx="23631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закрывать кран, выключать свет и бережно пользоваться вещами, можно сократить расход воды, электричества и сырья. Такие привычки кажутся маленькими, но в сумме дают заметный эффект.
</a:t>
            </a:r>
            <a:endParaRPr lang="en-US" sz="8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нужны совместные действия стран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 знают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воздух, океаны, вирусы и изменение климата затрагивают сразу многие государства. Если одна страна действует отдельно, она не может полностью защититься от общих угроз.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помогают договариваться о снижении выбросов, охране природы, помощи беженцам и контроле опасных вооружений. Общие правила делают сотрудничество понятным и справедливым.
</a:t>
            </a:r>
            <a:endParaRPr lang="en-US" sz="1094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научными данными, совместные проекты и гуманитарная помощь позволяют быстрее находить решения и спасать людей. Чем лучше страны взаимодействуют, тем надёжнее будущее для 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связаны между собой, поэтому решать их нужно вместе: защищать природу, экономить ресурсы, развивать медицину, помогать людям и сохранять мир ради будущих поколений.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зависит от общих решений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2026-06-02T11:45:35Z</dcterms:created>
  <dcterms:modified xsi:type="dcterms:W3CDTF">2026-06-02T11:45:35Z</dcterms:modified>
</cp:coreProperties>
</file>