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движение в биологии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важное явление природы и основа жизни во всех организмах.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движения в живой природе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обеспечивает питание, защиту и размножение живых организмов. Даже растения и одноклеточные обладают способностями к различным движениям, которые развивались в процессе эволюции.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движение в биологии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это способность организма или его частей менять положение в пространстве, обеспечивая необходимую активность для выживания.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локомоцию — перемещение всего организма, и локальные движения: например, сокращения мышц или изменения формы клеток.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клеточном уровне движение проявляется через работу ресничек, жгутиков, а также цитоплазматические потоки и перемещение органоидов внутри клетки.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движения в живых организмах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движутся с помощью жгутиков и псевдоподий, растения — ростом и реакцией на внешние факторы, животные — с помощью мышц и специализированных органов.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обладают более сложными и быстрыми способами перемещения, растения медленно реагируют на окружающую среду, а одноклеточные демонстрируют базовые формы движения.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биологических исследований,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изгибаются к источнику света, что помогает им эффективно использовать энергию солнца для фотосинтеза. Это движение важно для их роста и выживания.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Фототропизм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быстро открывают и закрывают лепестки при смене освещённости или температуры, как у некоторых видов цветов — пример настий.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Настии — быстрые реакции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хищный цветок способен быстро закрывать свои листья при прикосновении, что помогает улавливать добычу для дополнительного питания.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Ловушка венериной мухоловки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формы движения растений
</a:t>
            </a:r>
            <a:endParaRPr lang="en-US" sz="31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опорно-двигательной системы человека
</a:t>
            </a:r>
            <a:endParaRPr lang="en-US" sz="3038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формируют прочный каркас, поддерживают тело и защищают внутренние органы от повреждений.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прикрепляются к костям, сокращаются и обеспечивают движение тела и его частей.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кости, позволяют совершать разнообразные и гибкие движения.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 человека более 600 мышц, каждая выполняет свои функции и отличается размером и силой сокращения.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мышц и костей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сокращения создают силу, которая через сухожилия воздействует на кости и приводит к движению суставов.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мышц, сухожилий и костей позволяет выполнять точные и разнообразные движения с разной силой и амплитудой.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исследования, 2022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используют изгибы туловища и движение плавников для плавания в воде, что обеспечивает им маневренность и скорость.
</a:t>
            </a:r>
            <a:endParaRPr lang="en-US" sz="856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рыб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мощные крылья, мышцы и легкую костную структуру для полёта и преодоления больших расстояний.
</a:t>
            </a:r>
            <a:endParaRPr lang="en-US" sz="906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птиц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сокращают мышцы туловища для передвижения под землёй, а моллюски используют ножку или щупальца для плавного перемещения.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моллюсков и червей
</a:t>
            </a:r>
            <a:endParaRPr lang="en-US" sz="1191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движений животных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на клеточном уровне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Цитоплазматические потоки позволяют клеткам перемещать внутри себя вещества и органоиды, обеспечивая жизнедеятельность.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могут менять форму и передвигаться амёбоидным движением, что важно для защиты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пересекают пространство с помощью жгутика, а реснички эпителия обеспечивают движение слизи и частиц на поверхности клеток.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4363" y="1636550"/>
            <a:ext cx="3330700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движения у разных групп животных
</a:t>
            </a:r>
            <a:endParaRPr lang="en-US" sz="2105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органов движения и их особенности у насекомых, рыб, птиц и млекопитающих.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органов движения напрямую связаны с образом жизни животных и средой обитания.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биологические пособия, 2023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повседневной жизни человека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сопровождают каждый день человека: ходьба, бег, прыжки и даже мелкие действия, как письмо и жевание пищи. Все эти действия требуют слаженной работы мышц и нервной 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движений зависит от координации и развития нервных связей. В среднем школьники совершают от 10 000 до 12 000 шагов ежедневно, поддерживая активность и здоровье.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рефлексы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Глотание, жевание и сосание обеспечивают поступление и переработку пищи, необходимые для жизни. Эти рефлексы вырабатываются с раннего возраста и помогают поддерживать жизнедеятельность.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Моргание, чихание и кашель защищают организм от пыли и микробов. Эти рефлексы автоматически очищают дыхательные пути и глаза, поддерживая здоровье и безопасность.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Движения, важные для выживания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физических упражнений на организм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укрепляют мышечную ткань и повышают выносливость, улучшают работу сердца и сосудов. Это помогает организму лучше справляться с нагрузками и стрессами.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тренировки повышают иммунитет и нормализуют обмен веществ. Они снижают риск ожирения и способствуют поддержанию здорового веса на долгие годы.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сигнала к мышце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передачи команды от мозга к мышце для выполнения движения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безопасности при физических нагрузках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занятиями необходимо выполнять разминку, чтобы подготовить мышцы и суставы, снизить риск травм и повысить эффективность тренировок.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должны подбираться индивидуально, учитывая физическую подготовку и здоровье каждого человека для избежания перенапряжения и повреждений.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занятиях спортом важно использовать защитную экипировку: шлемы, наколенники и другие средства для предотвращения травм.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строго соблюдать правила безопасности и правильную технику выполнения движений для сохранения здоровья и предотвращения несчастных случаев.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здоровье школьника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подвижные перемены помогают школьникам снять усталость, улучшают концентрацию и способствуют укреплению мышц. Активность в течение дня положительно влияет на общее здоровье и настроение ребят.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активных перемен в школе
</a:t>
            </a:r>
            <a:endParaRPr lang="en-US" sz="1377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Эксперты советуют школьникам уделять не менее 60 минут ежедневно активным занятиям: бегу, играм или прогулкам на свежем воздухе. Это поддерживает развитие сердечно-сосудистой системы и улучшает осанку.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физической активности
</a:t>
            </a:r>
            <a:endParaRPr lang="en-US" sz="13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движения транспорта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выхлопы выделяют вредные вещества, которые загрязняют воздух и могут вызывать заболевания дыхательных путей у людей различных возрастов.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велосипедной инфраструктуры способствует снижению использования личного автотранспорта, уменьшая объемы выбросов и улучшая экологическую обстановку в городах.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Электросамокаты и другие экологически чистые виды транспорта сокращают шумовое загрязнение и вредное воздействие на окружающую среду, способствуя сохранению здоровья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игре, спорте и труде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 играх и 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активность развивает координацию, гибкость и социальные навыки. Занятия спортом формируют командный дух и умение преодолевать трудности, важные для успешной жизни.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движения в труде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труда и творчества дети осваивают точные движения: рисование, лепка или изготовление поделок требуют аккуратности и внимания к деталям.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движений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применяют видеозаписи и датчики для анализа походки, осанки и движений рук, что помогает выявлять отклонения и улучшать лечение заболеваний.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бионических протезов и экзоскелетов строится на изучении биомеханики человека для восстановления утраченных функций движения.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создают виртуальные модели движений человека, позволяющие проводить обучение и реабилитацию в интерактивной среде.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программы для школьников используют инновационные методы, чтобы объяснять принципы биологии движения через практические примеры и игры.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основа жизни и здоровья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объединяет различные уровни живых организмов и обеспечивает развитие, выживание человека. Знания о движении помогают выбирать активный образ жизни и поддерживать здоровье с детства.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2026-05-08T15:09:35Z</dcterms:created>
  <dcterms:modified xsi:type="dcterms:W3CDTF">2026-05-08T15:09:35Z</dcterms:modified>
</cp:coreProperties>
</file>