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550" y="2201687"/>
            <a:ext cx="7721700" cy="2661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64050" y="413425"/>
            <a:ext cx="72159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система — наш космический дом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Заглянем в удивительный космос и узнаем, как всё в нём устроено.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2450" y="4775100"/>
            <a:ext cx="4259100" cy="36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3517" y="182500"/>
            <a:ext cx="3340167" cy="473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2750" y="481475"/>
            <a:ext cx="44721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DB3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поняли, что вращается вокруг чего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92750" y="1964113"/>
            <a:ext cx="2905500" cy="23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Когда-то Землю считали центром мира. Потом учёные внимательно посмотрели на небо, сравнили движения планет и поняли: в центре нашей системы находится Солнце, а небесные тела движутся по своим законам.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84780" y="0"/>
            <a:ext cx="265714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59385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— главная звезда системы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702900" y="2971500"/>
            <a:ext cx="2367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Солнце так важно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дарит Земле свет и тепло, без которых не могли бы жить растения, животные и люди. Оно словно большой космический фонарь, который освещает весь наш мир.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523800" y="2971500"/>
            <a:ext cx="2367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оно состоит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— огромный шар горячего газа. В нём больше всего водорода и гелия. Его притяжение удерживает планеты рядом, поэтому они не улетают в космос.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1757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движутся тела в Солнечной системе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905300"/>
            <a:ext cx="22071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Планеты идут вокруг Солнца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каждой планеты есть своя орбита — путь в космосе. По этой дорожке она спокойно обходит Солнце снова и снова.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99087" y="2099525"/>
            <a:ext cx="22071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вращаются вокруг планет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обращается вокруг Земли, а у других планет тоже есть свои спутники. Они словно маленькие спутники-попутчики в большом космическом путешествии.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522588" y="2549100"/>
            <a:ext cx="22071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планета, тем длиннее год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Удалённым планетам нужно больше времени, чтобы облететь Солнце. Поэтому их год длится намного дольше, чем наш земной.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4925" y="1153344"/>
            <a:ext cx="2727900" cy="1862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7225" y="1153344"/>
            <a:ext cx="2727900" cy="186211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1050" y="1153344"/>
            <a:ext cx="2727900" cy="186211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705150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Венера — соседка под облаками
</a:t>
            </a:r>
            <a:pPr algn="l" indent="0" marL="0">
              <a:lnSpc>
                <a:spcPct val="100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Венера по размеру почти как Земля, но её окружает очень плотная атмосфера. Она удерживает тепло, поэтому на планете стоит сильная жара, а облака скрывают поверхность от прямого взгляда.
</a:t>
            </a:r>
            <a:endParaRPr lang="en-US" sz="909" dirty="0"/>
          </a:p>
        </p:txBody>
      </p:sp>
      <p:sp>
        <p:nvSpPr>
          <p:cNvPr id="12" name="Text 2"/>
          <p:cNvSpPr txBox="1"/>
          <p:nvPr/>
        </p:nvSpPr>
        <p:spPr>
          <a:xfrm>
            <a:off x="6529025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и Марс — знакомые соседи
</a:t>
            </a:r>
            <a:pPr algn="l" indent="0" marL="0">
              <a:lnSpc>
                <a:spcPct val="100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и Марс тоже относятся к каменным планетам. У Земли есть вода и жизнь, а Марс покрыт красноватой пылью и следами древнего льда. Обе планеты особенно интересны учёным и мечтателям.
</a:t>
            </a:r>
            <a:endParaRPr lang="en-US" sz="909" dirty="0"/>
          </a:p>
        </p:txBody>
      </p:sp>
      <p:sp>
        <p:nvSpPr>
          <p:cNvPr id="13" name="Text 3"/>
          <p:cNvSpPr txBox="1"/>
          <p:nvPr/>
        </p:nvSpPr>
        <p:spPr>
          <a:xfrm>
            <a:off x="881275" y="3261000"/>
            <a:ext cx="17631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Меркурий — маленький и быстрый
</a:t>
            </a:r>
            <a:pPr algn="l" indent="0" marL="0">
              <a:lnSpc>
                <a:spcPct val="100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Меркурий — самая маленькая планета и ближайшая к Солнцу. Он быстро облетает его по своей орбите и почти не имеет атмосферы, поэтому его поверхность сильно нагревается и охлаждается.
</a:t>
            </a:r>
            <a:endParaRPr lang="en-US" sz="909" dirty="0"/>
          </a:p>
        </p:txBody>
      </p:sp>
      <p:sp>
        <p:nvSpPr>
          <p:cNvPr id="14" name="Text 4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каменные планеты ближе всего к Солнцу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40200" y="1441250"/>
            <a:ext cx="3480900" cy="19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Венера — раскалённая планета: её облака не выпускают тепло наружу, и поверхность становится очень горячей.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0200" y="3614650"/>
            <a:ext cx="34809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астрономические справочники и данные NASA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162550" y="1939200"/>
            <a:ext cx="2400300" cy="18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3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460 °C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может быть температура на Венере из-за плотной атмосферы, которая удерживает тепло.
</a:t>
            </a:r>
            <a:endParaRPr lang="en-US" sz="4300" dirty="0"/>
          </a:p>
        </p:txBody>
      </p:sp>
      <p:sp>
        <p:nvSpPr>
          <p:cNvPr id="6" name="Text 3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0715" y="729975"/>
            <a:ext cx="3518271" cy="397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289000"/>
            <a:ext cx="4366200" cy="7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— планета, на которой есть жизнь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48875" y="3032048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защищает живые организмы от опасного космоса. Смена дня и ночи задаёт привычный ритм жизни: спать, просыпаться, расти и работать.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966150" y="1477675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Земле есть жидкая вода, воздух и подходящая температура. Океаны покрывают большую часть поверхности, а Луна помогает нам замечать смену фаз и ночное небо.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Марс кажется красным, потому что в его пыли и камнях много соединений железа. Из-за этого он легко узнаётся даже на ярком ночном небе.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570325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полюсов Марса есть ледяные шапки, а иногда по планете проносятся мощные пылевые бури. Там бывает очень ветрено, будто кто-то включил огромный космический вентилятор.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7793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Марса два маленьких спутника — Фобос и Деймос. Они выглядят совсем крошечными рядом с планетой и тоже движутся по своим орбитам.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9862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нашли на Марсе следы древнего льда и высохшие русла рек. Это подсказывает, что когда-то там могли быть другие условия.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Марс — красная планета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0715" y="729975"/>
            <a:ext cx="3518271" cy="397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289000"/>
            <a:ext cx="4366200" cy="7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Пояс астероидов между Марсом и Юпитером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48875" y="3032048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крупный объект пояса — Церера. Её относят к карликовым планетам, потому что она круглая, но не расчистила свою орбиту от соседей.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966150" y="1477675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Марсом и Юпитером лежит пояс астероидов — область, где движутся тысячи каменных тел разного размера. Это не сплошная стена, а большое космическое пространство с множеством объектов.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132" y="1692275"/>
            <a:ext cx="238200" cy="23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5357" y="1692275"/>
            <a:ext cx="238200" cy="23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4782" y="1692275"/>
            <a:ext cx="238200" cy="238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19547"/>
            <a:ext cx="8457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Юпитер и Сатурн — гиганты Солнечной системы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03400" y="2208625"/>
            <a:ext cx="20856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Юпитер — самый большой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Юпитер превосходит все другие планеты по размеру. У него нет твёрдой поверхности, зато есть множество спутников, среди которых особенно известен Ганимед.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70625" y="2208625"/>
            <a:ext cx="20856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Сатурн и его кольца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Сатурн легко узнать по ярким кольцам. Они состоят из множества частиц льда и пыли, которые красиво отражают солнечный свет.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470825" y="2208625"/>
            <a:ext cx="20856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Газовые гиганты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Юпитер и Сатурн называют газовыми гигантами. Они в основном состоят из газа и не похожи на каменные планеты вроде Земли.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9875" y="1851113"/>
            <a:ext cx="2842200" cy="17763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6175" y="1851113"/>
            <a:ext cx="2842200" cy="17763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1500" y="1851113"/>
            <a:ext cx="2842200" cy="177637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417275" y="4114850"/>
            <a:ext cx="22986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Нептун очень далеко от Солнца, поэтому там царит сильный холод. Но эта тихая на вид планета совсем не спокойна: в её атмосфере дуют очень быстрые ветры. Учёные наблюдают за Нептуном как за далёким и загадочным миром.
</a:t>
            </a:r>
            <a:endParaRPr lang="en-US" sz="675" dirty="0"/>
          </a:p>
        </p:txBody>
      </p:sp>
      <p:sp>
        <p:nvSpPr>
          <p:cNvPr id="12" name="Text 2"/>
          <p:cNvSpPr txBox="1"/>
          <p:nvPr/>
        </p:nvSpPr>
        <p:spPr>
          <a:xfrm>
            <a:off x="3417275" y="3826675"/>
            <a:ext cx="22986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Нептун: ветер, который не любит тишину
</a:t>
            </a:r>
            <a:endParaRPr lang="en-US" sz="874" dirty="0"/>
          </a:p>
        </p:txBody>
      </p:sp>
      <p:sp>
        <p:nvSpPr>
          <p:cNvPr id="13" name="Text 3"/>
          <p:cNvSpPr txBox="1"/>
          <p:nvPr/>
        </p:nvSpPr>
        <p:spPr>
          <a:xfrm>
            <a:off x="6442825" y="4121190"/>
            <a:ext cx="22986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Уран и Нептун называют ледяными гигантами не потому, что они сделаны из настоящего льда, как мороженое. В их составе есть вода, аммиак и метан в особом состоянии, а также газ и каменные вещества. Поэтому они отличаются и от Земли, и от Юпитера.
</a:t>
            </a:r>
            <a:endParaRPr lang="en-US" sz="675" dirty="0"/>
          </a:p>
        </p:txBody>
      </p:sp>
      <p:sp>
        <p:nvSpPr>
          <p:cNvPr id="14" name="Text 4"/>
          <p:cNvSpPr txBox="1"/>
          <p:nvPr/>
        </p:nvSpPr>
        <p:spPr>
          <a:xfrm>
            <a:off x="6442825" y="3826675"/>
            <a:ext cx="22986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Ледяные гиганты — не только лёд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470800" y="4114838"/>
            <a:ext cx="22986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Уран выглядит необычно даже среди гигантов: он вращается почти «лёжа». Из-за этого его полюса по очереди долго повёрнуты к Солнцу. В его атмосфере есть водород, гелий и метан, который придаёт планете голубовато-зелёный оттенок.
</a:t>
            </a:r>
            <a:endParaRPr lang="en-US" sz="675" dirty="0"/>
          </a:p>
        </p:txBody>
      </p:sp>
      <p:sp>
        <p:nvSpPr>
          <p:cNvPr id="16" name="Text 6"/>
          <p:cNvSpPr txBox="1"/>
          <p:nvPr/>
        </p:nvSpPr>
        <p:spPr>
          <a:xfrm>
            <a:off x="470800" y="3826662"/>
            <a:ext cx="22986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Уран: планета, которая будто легла на бок
</a:t>
            </a:r>
            <a:endParaRPr lang="en-US" sz="864" dirty="0"/>
          </a:p>
        </p:txBody>
      </p:sp>
      <p:sp>
        <p:nvSpPr>
          <p:cNvPr id="17" name="Text 7"/>
          <p:cNvSpPr txBox="1"/>
          <p:nvPr/>
        </p:nvSpPr>
        <p:spPr>
          <a:xfrm>
            <a:off x="340200" y="319550"/>
            <a:ext cx="8493000" cy="5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Уран и Нептун — дальние ледяные гиганты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планет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— это небесные тела, которые не летают поодиночке, а кружат вокруг планет. Луна сопровождает Землю, а у Марса есть два маленьких спутника — Фобос и Деймос.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238162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больших планет спутников намного больше. Особенно много их у Юпитера и Сатурна. Некоторые из них очень интересны учёным, потому что могут скрывать подлёдные океаны или плотную атмосферу.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13615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помогают лучше понять, как устроены планеты. По их движению и особенностям учёные узнают о притяжении, возрасте космических тел и истории Солнечной системы.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19547"/>
            <a:ext cx="84798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открытию карликовых планет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378050"/>
            <a:ext cx="2207100" cy="17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время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Плутон считали девятой планетой Солнечной системы. Он был хорошо известен астрономам и долго оставался в списках планет.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321513" y="2378050"/>
            <a:ext cx="2207100" cy="17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наблюдения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учёные нашли и изучили другие похожие объекты, стало ясно: Плутон не один такой. Его орбита и размеры отличались от классических планет.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355900" y="2378050"/>
            <a:ext cx="2207100" cy="17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решение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Плутон и несколько других тел отнесли к карликовым планетам. Так учёные уточнили свои знания и сделали систему названий более точной.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35224" y="0"/>
            <a:ext cx="250645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481475"/>
            <a:ext cx="65541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Кометы, астероиды и метеоры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163775" y="2535050"/>
            <a:ext cx="2172000" cy="16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Астероиды — это каменные тела разного размера. Если крошечный кусочек такого вещества входит в атмосферу Земли и вспыхивает, его называют метеором, а найденный на земле остаток — метеоритом.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69368" y="2535050"/>
            <a:ext cx="2172000" cy="16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Кометы состоят из льда, пыли и каменных частиц. Когда они приближаются к Солнцу, лёд нагревается, и за кометой появляется яркий хвост, словно космическая метёлка.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движутся тела в Солнечной системе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притяжение Солнца и планет задаёт движение небесных тел.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4692" y="2190090"/>
            <a:ext cx="238200" cy="23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6442" y="2190090"/>
            <a:ext cx="238200" cy="23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9317" y="2190090"/>
            <a:ext cx="238200" cy="238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11675"/>
            <a:ext cx="8493000" cy="5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 планетах разные условия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1154075" y="2668725"/>
            <a:ext cx="15915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до Солнца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планета к Солнцу, тем больше света и тепла она получает. Поэтому на одних мирах жарко, а на других царит сильный космический мороз.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880350" y="2668725"/>
            <a:ext cx="15915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планеты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Каменные планеты ведут себя не так, как газовые и ледяные гиганты. Их поверхность, плотность и внутреннее строение влияют на температуру и на то, как выглядит мир.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586502" y="2668725"/>
            <a:ext cx="15915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может удерживать тепло и защищать поверхность от резких перепадов. Если её почти нет, как у Меркурия, условия становятся очень суровыми и неудобными для жизни.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0715" y="729975"/>
            <a:ext cx="3518271" cy="397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289000"/>
            <a:ext cx="4366200" cy="7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учёные изучают Солнечную систему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48875" y="3032048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Зонды и роверы уже работали у Марса, Юпитера, Сатурна и на астероидах. Такие миссии помогают собирать точные данные и проверять догадки, а не полагаться на космическую фантазию.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966150" y="1477675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смотрят в телескопы, запускают космические аппараты и получают снимки издалека. Так они узнают, как выглядят планеты, спутники и малые тела, которые невозможно рассмотреть с Земли подробно.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4079950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планетах
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387825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Венере один оборот вокруг своей оси длится дольше, чем её год. Поэтому там сутки оказываются длиннее года, и это звучит почти как шутка природы.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5762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Юпитер вращается очень быстро, поэтому его сутки короче земных. Из-за этого огромная планета выглядит ещё более стремительной, хотя сама она совсем не торопится летать по Солнечной системе.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264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Марсе находится Олимп — самая высокая гора в Солнечной системе. Это не просто гора, а настоящий великан, который возвышается намного выше земных гор.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766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Юпитера и Сатурна нет твёрдой поверхности, как у Земли. Поэтому по ним нельзя пройтись в ботинках, как по обычной земле, — и это уже не сказка.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40200" y="1479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4079950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Планеты очень разные по размеру и расстоянию
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461700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Солнечной системе есть настоящие великаны и очень маленькие планеты. Юпитер кажется огромным, а Меркурий — совсем крошечным, хотя оба являются частью одной системы.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09675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планетами огромные расстояния, поэтому космическое пространство нельзя представить как тесный ряд шариков. Между ними много пустоты, и это важно для их движения.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59975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каждой планеты свой путь и своё место. Именно поэтому Солнечная система похожа на большой просторный город, где у каждого дома есть свой адрес.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1479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597700" y="1034125"/>
            <a:ext cx="39486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об устройстве Солнечной системы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151487" y="2296925"/>
            <a:ext cx="2841000" cy="8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система — это Солнце и множество небесных тел, связанных его притяжением. Планеты, спутники, астероиды и кометы живут по своим правилам, а вместе создают удивительный космический дом.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2026-05-21T07:54:23Z</dcterms:created>
  <dcterms:modified xsi:type="dcterms:W3CDTF">2026-05-21T07:54:23Z</dcterms:modified>
</cp:coreProperties>
</file>