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Спарта: город воинов и строгих правил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государство, где главным законом была военная дисциплина.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существовала Спарта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возникла на юге Пелопоннеса, в Лаконии, между долиной Еврота и горами Тайгет. Её история началась в IX–VIII веках до н. э., а подчинение Мессении сделало государство ещё сильнее и воинственнее.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Спарте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Спартиаты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были полноправные граждане Спарты. Они управляли государством, участвовали в собраниях и с детства готовились к военной службе, считая защиту полиса своей главной обязанностью.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Периэки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жители Спарты, не имевшие политических прав. Они занимались ремеслом, торговлей и морским делом, обеспечивая город нужными товарами и поддерживая его хозяйство.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население, работавшее на землях спартиатов. Они выращивали хлеб, оливки и виноград, а затем отдавали часть урожая хозяевам, поэтому составляли основу сельского труда.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жителей Спарты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было устроено спартанское общество и почему власть принадлежала меньшинству.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спартиатов управляла большинством населения и опиралась на труд зависимых илотов.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социальном устройстве Спарты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Лакония — земля Спарты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между горами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Лакония не была щедрой и плодородной землёй, поэтому жители привыкли к сдержанной жизни и тяжёлому труду. В центре этой области лежала долина реки Еврот, защищённая горами Тайгет.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выращивали спартанцы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долины росли хлеб, оливки и виноград — самые важные культуры для древних греков. Они помогали поддерживать жизнь города, но не делали его богатым и роскошным.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 стен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почти не строила высоких укреплений. Её жители считали, что лучшая защита — это не камни, а хорошо обученное войско, готовое встать на защиту полиса в любой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воспитывали мальчика-спартанца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рождения ребёнка до получения статуса воина и гражданина.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Агога — школа дисциплины и выносливости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рано покидали дом и жили в коллективе под строгим надзором воспитателей. Их приучали выполнять приказы быстро, точно и без споров, чтобы вырастить послушных защитников полиса.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агоге юноши бегали, боролись, упражнялись с копьём и щитом, а также учились строиться в ряды. Эти занятия развивали силу, ловкость и умение действовать вместе.
</a:t>
            </a:r>
            <a:endParaRPr lang="en-US" sz="1035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была простой, пищи давали мало, а спали мальчики на тростнике или жёсткой подстилке. Так их учили терпению, стойкости и умению переносить трудности без жалоб.
</a:t>
            </a:r>
            <a:endParaRPr lang="en-US" sz="1014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спартанца важнее всего были выдержка, подчинение общему правилу и готовность служить государству. Личная удобная жизнь считалась менее важной, чем польза для всего войска.
</a:t>
            </a:r>
            <a:endParaRPr lang="en-US" sz="9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делало спартанскую армию сильной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с детства привыкали к строю и общему ритму действий. Это позволяло армии держаться в бою очень слаженно.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Спарты строилась не на численности, а на дисциплине, одинаковой подготовке и умении воевать единым строем.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спартанском войске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68030"/>
            <a:ext cx="794400" cy="6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Спарты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Спартанские женщины могли владеть имуществом и руководить хозяйством, пока мужчины служили в войске. Это давало им больше самостоятельности, чем в большинстве других греческих полисов.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занимались упражнениями, чтобы оставаться сильными и здоровыми. В Спарте считалось, что крепкая женщина лучше справится с воспитанием детей и ведением домашнего хозяйства.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воинов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женщин ожидали, что они вырастят будущих защитников государства. Поэтому их роль была важна не только в семье, но и для силы всей Спарты.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девочек и семейная жизнь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Спартанских девочек тоже учили бегать, бороться и метать диск или копьё. Такие занятия считались полезными: сильная и выносливая девушка должна была стать здоровой матерью.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интересы полиса ставили выше личных желаний семьи. Даже домашняя жизнь подчинялась общим правилам, потому что государство нуждалось в сильных и дисциплинированных гражданах.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будущего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девочек было связано с мыслью о будущем Спарты. От их здоровья, поведения и силы ожидали рождения крепких детей, которые продолжат традиции воинского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Ликурга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приписывали создание своих правил Ликургу, который будто бы заставил граждан подчиняться общим законам. Его имя стало символом порядка, дисциплины и отказа от лишней роскоши.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излишеств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поощряли простоту в быту: скромную одежду, немногословие, умеренность в еде и равенство между спартиатами. Так Спарта старалась воспитывать людей, готовых служить государству.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цена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порядки помогали долго сохранять военную мощь и единство общества, но делали жизнь очень жёсткой. Личные желания человека в Спарте считались менее важными, чем интересы полиса.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власть в Спарте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власть не принадлежала одному человеку: решения принимали несколько органов, которые контролировали друг друга.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существовало разделение власти: ни цари, ни народное собрание не управляли государством в одиночку.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 государственном устройстве Древней Спарты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спартанской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Спартанский образ жизни не поощрял богатство и индивидуальные отличия: важнее были долг, одинаковые правила и готовность действовать вместе.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основой спартанского общества были дисциплина и коллективная ответственность, а не личный успех или роскошь.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сведениям о Спарте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превосходство зависимых жителей делало Спарту уязвимой: без строгого надзора и сильного войска спартиаты опасались потерять власть.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несколько раз больше
</a:t>
            </a:r>
            <a:endParaRPr lang="en-US" sz="3323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илотов было больше, чем спартиатов, поэтому власть держалась на постоянном контроле и силе.
</a:t>
            </a:r>
            <a:endParaRPr lang="en-US" sz="137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данных о составе населения Спарты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спартанцы вели бой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описаниям спартанского строя и тактики боя в древнегреческом войске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при Фермопилах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бой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480 году до н. э. небольшой отряд во главе с царём Леонидом удерживал Фермопильский проход против огромного войска Ксеркса. Узкое место помогало сдерживать наступление.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долга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и их союзники сражались до конца, даже понимая, что победить будет трудно. Этот эпизод стал примером верности присяге, мужеству и готовности пожертвовать собой.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подвиге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Фермопилы вошли в историю как один из самых известных примеров стойкости в Древней Греции. Рассказ о Леониде и его воинах до сих пор вдохновляет читателей.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Афины: два разных полиса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были сильными, но развивались по-разному: один опирался на армию и порядок, другой — на море, обмен и гражданское участие.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Спарта и Афины представляли две разные модели греческого полиса, поэтому их соперничество было особенно острым.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историческим признакам Спарты и Афин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Спарта ослабла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сильные стороны Спарты перестали помогать ей так же эффективно, как раньше.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ослабла из-за сочетания внутренних проблем и внешнего давления: общество было слишком жёстким, чтобы быстро приспособиться к новым условиям.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упадка Спарты в античной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 Спарты в истории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стала символом мужества, выносливости и безусловной дисциплины. Когда говорят о стойком и суровом человеке, часто вспоминают именно спартанцев.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Спарты показывает, что сильная армия ещё не гарантирует долгую устойчивость государства. Если общество слишком неравно и закрыто, оно хуже меняется.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Спарты встречается в книгах, фильмах и школьных рассказах о Древней Греции. Он помогает понять, как люди представляли силу, долг и порядок.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«лаконичный»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Спартой связывают краткую и точную речь жителей Лаконии. Поэтому слово «лаконичный» и сегодня означает немногословный, ясный и сдержанный.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Спарта: сила, порядок и цена строгих правил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была полисом, где всё подчинялось армии и государству. Её история учит, что дисциплина делает общество сильным, но жёсткость и неравенство могут ослабить даже самое мощное государство.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2026-06-02T04:27:30Z</dcterms:created>
  <dcterms:modified xsi:type="dcterms:W3CDTF">2026-06-02T04:27:30Z</dcterms:modified>
</cp:coreProperties>
</file>