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3535275"/>
            <a:ext cx="5888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Восток: регион больших расстояний и больших возможностей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467925" y="4371049"/>
            <a:ext cx="58884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Откройте большой регион России: от океана до вулканов и тайги.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57975" y="310400"/>
            <a:ext cx="22962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06" y="2403041"/>
            <a:ext cx="4051500" cy="2195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7925" y="399601"/>
            <a:ext cx="37086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восточный регион России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5331394" y="1253613"/>
            <a:ext cx="34401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восточный крупный регион страны, где соседствуют океанские берега, суровый климат и богатые природные ресурсы.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Дальний Восток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30050" y="165482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протяжённостью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30050" y="192764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протянулся на тысячи километров от арктических районов Якутии и Чукотки до южных берегов Приморья и Сахалина. Поэтому его карта выглядит особенно вытянутой и разной по природным зонам.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30050" y="407467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территории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0050" y="434749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расположены Камчатка, Сахалин, Приморье и Якутия — территории, которые часто приводят как главные примеры дальневосточного разнообразия и масштаба.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30050" y="3268058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климат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30050" y="3540881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здесь господствуют арктические условия, а на юге климат становится более мягким и муссонным. Из-за этого рядом могут встречаться и тундра, и леса, и влажные побережья.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050" y="2461442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границы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630050" y="2734264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омывают воды Тихого океана, Берингова, Охотского и Японского морей. Морское положение делает регион важным для портов, рыболовства и международных связей.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74" y="1651250"/>
            <a:ext cx="2524052" cy="2927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которую не спутаешь ни с чем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663351" y="1693075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зоны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Дальнем Востоке вулканы, горы и морские берега соседствуют с тайгой и тундрой. Такое сочетание природных зон редко встречается на одной территории.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55026" y="3293450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и хребты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 известна действующими вулканами и горячими источниками, а в районе Сихотэ-Алиня тянутся горные хребты и густые леса, важные для многих животных.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425601" y="1693075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побережья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много крупных рек, озёр и прибрежных участков, которые влияют на жизнь людей, транспорт и хозяйство. Вода остаётся важной частью ландшафта и природы.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425601" y="3293450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служит домом для редких видов, включая амурского тигра и белого медведя. Их сохранение особенно важно из-за уязвимости дальневосточных экосистем.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00" y="3271200"/>
            <a:ext cx="470400" cy="4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200" y="1666250"/>
            <a:ext cx="470400" cy="47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138" y="1666250"/>
            <a:ext cx="411600" cy="4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0738" y="3271200"/>
            <a:ext cx="470400" cy="470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природные территории и их защита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253624" y="327120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нужна защита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3400" y="385222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моря Дальнего Востока легко пострадать от пожаров, браконьерства и неосторожного вмешательства человека. Поэтому здесь особенно важны контроль и бережное природопользование.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253624" y="166625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районы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3400" y="224727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 и Курилы известны вулканами, гейзерами и горячими источниками. Эти территории привлекают внимание не только путешественников, но и учёных, изучающих активную природу региона.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410162" y="166625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79938" y="224727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Кроноцкий заповедник, Командорские острова и Сихотэ-Алинь охраняют редкие ландшафты и виды животных. Такие территории помогают сохранить природное богатство для будущих поколений.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410162" y="327120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человека и природы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79938" y="385222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 заповедники помогают совместить отдых людей, науку и охрану природы. Это пример того, как можно использовать территорию без разрушения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3750" y="1652432"/>
            <a:ext cx="2525100" cy="16398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культурное наследие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6335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Нивхи, эвенки, нанайцы, чукчи, коряки, удэгейцы и алеуты — коренные народы Дальнего Востока. Их культуры развивались в тесной связи с морем, тайгой и тундрой.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42560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быт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одежда, орнаменты и предметы быта отражают местную историю и природную среду. В узорах и материалах часто заметны следы жизни у моря, в лесу и на севере.
</a:t>
            </a:r>
            <a:endParaRPr lang="en-US" sz="900" dirty="0"/>
          </a:p>
        </p:txBody>
      </p:sp>
      <p:sp>
        <p:nvSpPr>
          <p:cNvPr id="12" name="Text 6"/>
          <p:cNvSpPr txBox="1"/>
          <p:nvPr/>
        </p:nvSpPr>
        <p:spPr>
          <a:xfrm>
            <a:off x="3425606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наследие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передаётся через сказания, песни и обряды. Он помогает сохранять память о предках, природе и правилах жизни в общине, а также поддерживает связь поколений.
</a:t>
            </a:r>
            <a:endParaRPr lang="en-US" sz="900" dirty="0"/>
          </a:p>
        </p:txBody>
      </p:sp>
      <p:sp>
        <p:nvSpPr>
          <p:cNvPr id="14" name="Text 8"/>
          <p:cNvSpPr txBox="1"/>
          <p:nvPr/>
        </p:nvSpPr>
        <p:spPr>
          <a:xfrm>
            <a:off x="655031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уклад
</a:t>
            </a:r>
            <a:endParaRPr lang="en-US" sz="1200" dirty="0"/>
          </a:p>
        </p:txBody>
      </p:sp>
      <p:sp>
        <p:nvSpPr>
          <p:cNvPr id="15" name="Text 9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занятия включали рыболовство, охоту, оленеводство и морской промысел. Эти виды хозяйства помогали выживать в суровом климате и приспосабливаться к разным природным условиям.
</a:t>
            </a:r>
            <a:endParaRPr lang="en-US" sz="900" dirty="0"/>
          </a:p>
        </p:txBody>
      </p:sp>
      <p:sp>
        <p:nvSpPr>
          <p:cNvPr id="16" name="Text 10"/>
          <p:cNvSpPr txBox="1"/>
          <p:nvPr/>
        </p:nvSpPr>
        <p:spPr>
          <a:xfrm>
            <a:off x="6172381" y="339232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сохранение
</a:t>
            </a:r>
            <a:endParaRPr lang="en-US" sz="1200" dirty="0"/>
          </a:p>
        </p:txBody>
      </p:sp>
      <p:sp>
        <p:nvSpPr>
          <p:cNvPr id="17" name="Text 11"/>
          <p:cNvSpPr txBox="1"/>
          <p:nvPr/>
        </p:nvSpPr>
        <p:spPr>
          <a:xfrm>
            <a:off x="6172375" y="3909049"/>
            <a:ext cx="23166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сохраняются родные языки, но их поддержка требует внимания. Школы, музеи и культурные центры помогают передавать знания детям и подросткам.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освоения Дальнего Востока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освоения региона от ранних контактов к закреплению на Тихом океане.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городская сеть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40725" y="1762125"/>
            <a:ext cx="3135612" cy="2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рост городов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40725" y="2056023"/>
            <a:ext cx="3135612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крупные центры появились там, где было удобнее вести торговлю, управлять территориями и связывать побережье с внутренними районами.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042375" y="1762025"/>
            <a:ext cx="3135612" cy="2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городами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042375" y="2056023"/>
            <a:ext cx="3135612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дороги, авиация и железные дороги особенно важны для повседневной жизни. Без них доставка людей, продуктов и техники на Дальнем Востоке была бы намного сложнее.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3079000" y="3540125"/>
            <a:ext cx="3135612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079000" y="3872523"/>
            <a:ext cx="3135612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Владивосток, Хабаровск, Якутск, Петропавловск-Камчатский, Южно-Сахалинск и Благовещенск стали опорными точками жизни региона. Между ними огромные расстояния, поэтому каждый город выполняет свою роль.
</a:t>
            </a:r>
            <a:endParaRPr lang="en-US" sz="88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транспорт меняет жизнь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30050" y="165482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связи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30050" y="192764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 и восточные железные дороги соединяют регион с центральной частью страны. Они позволяют перевозить пассажиров, грузы и технику на большие расстояния.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30050" y="407467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трудно добраться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0050" y="434749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местах, где нет быстрых дорог, морские и авиационные маршруты становятся жизненно необходимыми. Они сокращают изоляцию и поддерживают связь между островами, побережьем и материком.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30050" y="3268058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помощь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30050" y="3540881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помогает жителям получать продукты, лекарства и строительные материалы, особенно в удалённых районах. Поэтому от качества дорог и расписания рейсов зависит обычная жизнь.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050" y="2461442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ворота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630050" y="2734264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Владивостока, Находки, Ванино и Корсакова обслуживают морские перевозки. Через них идут рыба, оборудование и товары, которые трудно быстро доставить по суше.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ресурсы и отрасли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учебного обзора по Дальнему Востоку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распределены неравномерно: море, недра и лес поддерживают разные отрасли.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 добыча сырья формируют основу экономики, а переработка и энергия связывают добывающие районы с портами и рынками.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74" y="1651250"/>
            <a:ext cx="2524052" cy="2927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экология: нужен баланс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6335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Рыбные запасы, леса и недра дают региону доход и рабочие места, но при чрезмерном использовании быстро истощаются. Поэтому нужны квоты, контроль вырубки и строгие правила для добывающих компаний.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2560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 защитой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 редкие животные страдают от пожаров, браконьерства и сокращения мест обитания. Охраняемые территории помогают сохранить амурского тигра, морских птиц и другие виды, которым нужен спокойный природный режим.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3425606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развития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может развиваться устойчиво, если добыча ресурсов сочетается с восстановлением лесов, экологическим мониторингом и ответственным рыболовством. Такой баланс важен и для людей, и для природы.
</a:t>
            </a:r>
            <a:endParaRPr lang="en-US" sz="896" dirty="0"/>
          </a:p>
        </p:txBody>
      </p:sp>
      <p:sp>
        <p:nvSpPr>
          <p:cNvPr id="13" name="Text 7"/>
          <p:cNvSpPr txBox="1"/>
          <p:nvPr/>
        </p:nvSpPr>
        <p:spPr>
          <a:xfrm>
            <a:off x="655031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вод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 реки Дальнего Востока особенно уязвимы к загрязнению. Разливы топлива, отходы и чрезмерный вылов сразу отражаются на экосистемах, где многие виды восстанавливаются очень медленно.
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живут и работают на земле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818450" y="1654825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климату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18450" y="1952625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направление хозяйства с учётом климата: на юге больше пашен и тёплого сезона, поэтому здесь выращивают сою, овощи и картофель, а севернее делают ставку на оленеводство.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818450" y="4098725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уклад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18450" y="4396525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в северных районах сохраняют традиционные занятия. Оленеводство помогает жить в тундре и обеспечивает местные сообщества мясом, транспортом и частью культурного уклада.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18450" y="3284092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Теплицы круглый год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818450" y="3581892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развивают теплицы и защищённый грунт. Они позволяют получать свежие овощи там, где короткое лето и холодные ночи не дают собрать большой урожай в открытом поле.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818450" y="2469458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и снабжение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818450" y="2767258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организуют снабжение: в удалённые районы завозят топливо, семена, технику и корма по дорогам, морю или авиацией. Без этой поддержки сельское хозяйство было бы слишком дорогим.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 региона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30050" y="165482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и вулканы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30050" y="192764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находится в сейсмически активной зоне, поэтому здесь возможны землетрясения и извержения вулканов. Для безопасности строят более прочные здания и заранее продумывают маршруты эвакуации.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30050" y="407467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в тайге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0050" y="434749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 быстро распространяются в сухую погоду и повреждают тайгу, животных и населённые пункты. Помогают раннее обнаружение, запрет опасных костров и внимательное наблюдение за погодой.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30050" y="3268058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Паводки на реках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30050" y="3540881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после сильных дождей реки нередко выходят из берегов. Наводнения мешают транспорту, размывают дороги и угрожают посёлкам, поэтому важны дамбы и постоянный контроль уровня воды.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050" y="2461442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Тайфуны и штормы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630050" y="2734264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 осенью побережье может сталкиваться с тайфунами, сильным ветром и ливнями. Они опасны для портов, дорог и жилых районов, особенно там, где берег низкий и открытый.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925" y="596825"/>
            <a:ext cx="5783100" cy="10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здесь живут неравномерно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6950" y="3537850"/>
            <a:ext cx="17145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Плотнее на юге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6950" y="3936548"/>
            <a:ext cx="1714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территории заселены плотнее: здесь мягче климат, больше дорог, портов и рабочих мест. Именно поэтому крупные города и основные центры жизни сосредоточены на побережье и в долинах рек.
</a:t>
            </a:r>
            <a:endParaRPr lang="en-US" sz="878" dirty="0"/>
          </a:p>
        </p:txBody>
      </p:sp>
      <p:sp>
        <p:nvSpPr>
          <p:cNvPr id="8" name="Text 4"/>
          <p:cNvSpPr txBox="1"/>
          <p:nvPr/>
        </p:nvSpPr>
        <p:spPr>
          <a:xfrm>
            <a:off x="6821900" y="2117178"/>
            <a:ext cx="17145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Разный уровень жизни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6821900" y="2515923"/>
            <a:ext cx="1714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условиях жизни влияет на цены, доступ к услугам и численность населения. Поэтому расселение региона остаётся неравномерным и зависит от природы, экономики и транспорта.
</a:t>
            </a:r>
            <a:endParaRPr lang="en-US" sz="845" dirty="0"/>
          </a:p>
        </p:txBody>
      </p:sp>
      <p:sp>
        <p:nvSpPr>
          <p:cNvPr id="10" name="Text 6"/>
          <p:cNvSpPr txBox="1"/>
          <p:nvPr/>
        </p:nvSpPr>
        <p:spPr>
          <a:xfrm>
            <a:off x="4756925" y="2590748"/>
            <a:ext cx="17145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Тяготение к центрам
</a:t>
            </a:r>
            <a:endParaRPr lang="en-US" sz="1100" dirty="0"/>
          </a:p>
        </p:txBody>
      </p:sp>
      <p:sp>
        <p:nvSpPr>
          <p:cNvPr id="11" name="Text 7"/>
          <p:cNvSpPr txBox="1"/>
          <p:nvPr/>
        </p:nvSpPr>
        <p:spPr>
          <a:xfrm>
            <a:off x="4756925" y="2989501"/>
            <a:ext cx="1714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дороги редки, люди чаще переезжают ближе к транспортным узлам и крупным городам. Так проще добираться до школ, больниц, магазинов и получать стабильную работу.
</a:t>
            </a:r>
            <a:endParaRPr lang="en-US" sz="900" dirty="0"/>
          </a:p>
        </p:txBody>
      </p:sp>
      <p:sp>
        <p:nvSpPr>
          <p:cNvPr id="12" name="Text 8"/>
          <p:cNvSpPr txBox="1"/>
          <p:nvPr/>
        </p:nvSpPr>
        <p:spPr>
          <a:xfrm>
            <a:off x="2691925" y="3064301"/>
            <a:ext cx="17145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Трудный север
</a:t>
            </a:r>
            <a:endParaRPr lang="en-US" sz="1100" dirty="0"/>
          </a:p>
        </p:txBody>
      </p:sp>
      <p:sp>
        <p:nvSpPr>
          <p:cNvPr id="13" name="Text 9"/>
          <p:cNvSpPr txBox="1"/>
          <p:nvPr/>
        </p:nvSpPr>
        <p:spPr>
          <a:xfrm>
            <a:off x="2691925" y="3463049"/>
            <a:ext cx="1714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удалённые районы осваивать труднее: сильные морозы, вечная мерзлота и долгие расстояния увеличивают стоимость строительства и снабжения. Населённых пунктов там заметно меньше.
</a:t>
            </a:r>
            <a:endParaRPr lang="en-US" sz="8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825" y="3244008"/>
            <a:ext cx="492000" cy="437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350" y="3265875"/>
            <a:ext cx="492000" cy="39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9900" y="1539688"/>
            <a:ext cx="470400" cy="4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региона в России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1256849" y="3227475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в Азию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7925" y="3869525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соединяет Россию с Азией через границу, порты и морские маршруты. Благодаря этому здесь особенно важны торговля, международные связи и транспортные коридоры.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531374" y="3227475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742450" y="3869525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разные народы, сохраняются языки, традиции и особые уклады жизни. Это делает регион не только экономически, но и культурно значимым для всей России.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394124" y="1539688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605200" y="2181737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даёт стране рыбу, лес, полезные ископаемые и энергию. Эти ресурсы поддерживают промышленность, но требуют аккуратного и долгого использования.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918" y="2199550"/>
            <a:ext cx="5538063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известны территории Дальнего Востока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школьного обзора Дальнего Востока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чем чаще всего называют территории Дальнего Востока и какие природные образы с ними связаны.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территория имеет свой яркий природный образ, а вместе они показывают разнообразие всего региона.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425601" y="3293450"/>
            <a:ext cx="2030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ответственность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опирается на рыбу, нефть, газ, уголь, лес и металлы. Но вместе с этим важны защита природы, контроль добычи и безопасное развитие территорий.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63351" y="1693075"/>
            <a:ext cx="2030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региона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расположен на востоке России и обращён к Тихому океану. Его большие размеры объясняют и разнообразие природы, и огромные расстояния между населёнными пунктами.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55026" y="3293450"/>
            <a:ext cx="2030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Неповторимая природа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соседствуют вулканы, тайга, тундра, горы, реки и морские побережья. Такое сочетание природных зон делает регион особенно непохожим на другие части страны.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425601" y="1693075"/>
            <a:ext cx="2030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история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живут как крупные города, так и народы с древними традициями. История освоения, порты и транспорт помогли связать эти территории с остальной Россией.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6187850" y="2163475"/>
            <a:ext cx="2316600" cy="56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endParaRPr lang="en-US" sz="1300" dirty="0"/>
          </a:p>
        </p:txBody>
      </p:sp>
      <p:sp>
        <p:nvSpPr>
          <p:cNvPr id="20" name="Text 11"/>
          <p:cNvSpPr txBox="1"/>
          <p:nvPr/>
        </p:nvSpPr>
        <p:spPr>
          <a:xfrm>
            <a:off x="6187856" y="2857500"/>
            <a:ext cx="2316600" cy="14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прост: Дальний Восток огромен, важен и очень разный. Его будущее зависит от людей, транспорта, бережного отношения к природе и разумного использования возможностей.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3 вопроса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связаны с картой региона, его природой и большой протяжённостью расстояний.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050" y="1574380"/>
            <a:ext cx="2525100" cy="1639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925" y="1574380"/>
            <a:ext cx="2525100" cy="16398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1487" y="1574380"/>
            <a:ext cx="2525100" cy="163983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Карта-итог: как всё связано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80675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всего региона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180675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соединить моря, города и транспортные линии, становится понятно, как работает весь Дальний Восток. Карта помогает увидеть, что природа, расселение и экономика здесь неразделимы и зависят друг от друга.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639550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и порты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39550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части карты сразу заметны побережье, крупные порты и морские пути. Они объясняют, почему именно здесь так важно судоходство и почему города тянутся к берегу, а не только к центру территории.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3410113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пространства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410113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показывают другую сторону региона: горы, тайгу, месторождения и редкую сеть дорог. Здесь особенно ясно видно, как природные богатства связаны с добычей, а удалённость — с трудностями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3725" y="222399"/>
            <a:ext cx="4853700" cy="47115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7925" y="476250"/>
            <a:ext cx="3411900" cy="17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Дальний Восток нельзя недооценивать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2654950"/>
            <a:ext cx="3411900" cy="20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важен для России сразу по нескольким причинам: он богат ресурсами, выходит к Тихому океану и требует бережного отношения к природе. Его будущее зависит от транспорта, людей и ответственных решений.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2026-07-26T20:42:45Z</dcterms:created>
  <dcterms:modified xsi:type="dcterms:W3CDTF">2026-07-26T20:42:45Z</dcterms:modified>
</cp:coreProperties>
</file>