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приносит тепло, яркие краски, игры, отдых и маленькие открытия каждый день.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красное: солнце, природа и каникулы
</a:t>
            </a:r>
            <a:endParaRPr lang="en-US" sz="273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весны наступают июнь, июль и август. Солнце светит дольше, вечера становятся поздними, а у детей появляется больше времени для прогулок, поездок, ягод, купания и новых впечатлений без школьного звонка.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— время длинных дней и ярких впечатлений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длинный летний день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40964" y="1441725"/>
            <a:ext cx="31515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выше
</a:t>
            </a:r>
            <a:pPr algn="l" indent="0" marL="0">
              <a:lnSpc>
                <a:spcPct val="115000"/>
              </a:lnSpc>
              <a:buNone/>
            </a:pPr>
            <a:r>
              <a:rPr lang="en-US" sz="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солнце поднимается высоко, поэтому на улице светлее и теплее почти весь день. Даже обычная прогулка кажется праздничной, когда небо ясное и голубое.
</a:t>
            </a:r>
            <a:endParaRPr lang="en-US" sz="1052" dirty="0"/>
          </a:p>
        </p:txBody>
      </p:sp>
      <p:sp>
        <p:nvSpPr>
          <p:cNvPr id="14" name="Text 3"/>
          <p:cNvSpPr txBox="1"/>
          <p:nvPr/>
        </p:nvSpPr>
        <p:spPr>
          <a:xfrm>
            <a:off x="942175" y="2216249"/>
            <a:ext cx="31515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6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 остаётся намного дольше, чем зимой, и вечер приходит не сразу. Из-за этого можно ещё успеть поиграть во дворе, погулять с семьёй или спокойно вернуться домой.
</a:t>
            </a:r>
            <a:endParaRPr lang="en-US" sz="1040" dirty="0"/>
          </a:p>
        </p:txBody>
      </p:sp>
      <p:sp>
        <p:nvSpPr>
          <p:cNvPr id="15" name="Text 4"/>
          <p:cNvSpPr txBox="1"/>
          <p:nvPr/>
        </p:nvSpPr>
        <p:spPr>
          <a:xfrm>
            <a:off x="1355540" y="2990774"/>
            <a:ext cx="31515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утро
</a:t>
            </a:r>
            <a:pPr algn="l" indent="0" marL="0">
              <a:lnSpc>
                <a:spcPct val="115000"/>
              </a:lnSpc>
              <a:buNone/>
            </a:pPr>
            <a:r>
              <a:rPr lang="en-US" sz="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уже рано светло, и день начинается бодро. Летнее солнце помогает просыпаться легче, а школьники и дошкольники успевают больше дел до жаркого полудня.
</a:t>
            </a:r>
            <a:endParaRPr lang="en-US" sz="1052" dirty="0"/>
          </a:p>
        </p:txBody>
      </p:sp>
      <p:sp>
        <p:nvSpPr>
          <p:cNvPr id="16" name="Text 5"/>
          <p:cNvSpPr txBox="1"/>
          <p:nvPr/>
        </p:nvSpPr>
        <p:spPr>
          <a:xfrm>
            <a:off x="1001723" y="3765299"/>
            <a:ext cx="31515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картина
</a:t>
            </a:r>
            <a:pPr algn="l" indent="0" marL="0">
              <a:lnSpc>
                <a:spcPct val="115000"/>
              </a:lnSpc>
              <a:buNone/>
            </a:pPr>
            <a:r>
              <a:rPr lang="en-US" sz="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летнего пейзажа особенно подходят яркое солнце, лёгкие облака, зелёное поле и дети на прогулке. Такая картина сразу напоминает о каникулах и свободе.
</a:t>
            </a:r>
            <a:endParaRPr lang="en-US" sz="105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773500" y="775075"/>
            <a:ext cx="7188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природа летом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905043" y="1488677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кроны
</a:t>
            </a:r>
            <a:pPr algn="l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летом становятся особенно пышными: листья густо покрывают ветки и дают приятную тень. Аллеи, сады и дворы выглядят свежими, словно всё вокруг только что умылось дождём.
</a:t>
            </a:r>
            <a:endParaRPr lang="en-US" sz="909" dirty="0"/>
          </a:p>
        </p:txBody>
      </p:sp>
      <p:sp>
        <p:nvSpPr>
          <p:cNvPr id="12" name="Text 3"/>
          <p:cNvSpPr txBox="1"/>
          <p:nvPr/>
        </p:nvSpPr>
        <p:spPr>
          <a:xfrm>
            <a:off x="1885095" y="2456087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Луговые цветы
</a:t>
            </a:r>
            <a:pPr algn="l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лугах и клумбах распускаются ромашки, васильки, колокольчики и клевер. Из-за этого поля и дорожки становятся яркими, а лето кажется нарядным, как большая открытка.
</a:t>
            </a:r>
            <a:endParaRPr lang="en-US" sz="909" dirty="0"/>
          </a:p>
        </p:txBody>
      </p:sp>
      <p:sp>
        <p:nvSpPr>
          <p:cNvPr id="13" name="Text 4"/>
          <p:cNvSpPr txBox="1"/>
          <p:nvPr/>
        </p:nvSpPr>
        <p:spPr>
          <a:xfrm>
            <a:off x="1036450" y="3477760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в садах
</a:t>
            </a:r>
            <a:pPr algn="l" indent="0" marL="0">
              <a:lnSpc>
                <a:spcPct val="115000"/>
              </a:lnSpc>
              <a:buNone/>
            </a:pPr>
            <a:r>
              <a:rPr lang="en-US" sz="69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садах и лесах появляются ягоды, и природа словно угощает нас своими дарами. Спелые кусты и веточки делают летний день ещё вкуснее и интереснее.
</a:t>
            </a:r>
            <a:endParaRPr lang="en-US" sz="1018" dirty="0"/>
          </a:p>
        </p:txBody>
      </p:sp>
      <p:sp>
        <p:nvSpPr>
          <p:cNvPr id="14" name="Text 5"/>
          <p:cNvSpPr txBox="1"/>
          <p:nvPr/>
        </p:nvSpPr>
        <p:spPr>
          <a:xfrm>
            <a:off x="5435472" y="1670144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насекомые
</a:t>
            </a:r>
            <a:pPr algn="l" indent="0" marL="0">
              <a:lnSpc>
                <a:spcPct val="115000"/>
              </a:lnSpc>
              <a:buNone/>
            </a:pPr>
            <a:r>
              <a:rPr lang="en-US" sz="67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поют громче, а бабочки и другие насекомые летают чаще. В летнем воздухе всё движется, звенит и шевелится, поэтому природа кажется особенно живой.
</a:t>
            </a:r>
            <a:endParaRPr lang="en-US" sz="991" dirty="0"/>
          </a:p>
        </p:txBody>
      </p:sp>
      <p:sp>
        <p:nvSpPr>
          <p:cNvPr id="15" name="Text 6"/>
          <p:cNvSpPr txBox="1"/>
          <p:nvPr/>
        </p:nvSpPr>
        <p:spPr>
          <a:xfrm>
            <a:off x="5308106" y="3058359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пейзаж
</a:t>
            </a:r>
            <a:pPr algn="l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всё вокруг выглядит бодрым и праздничным: зелень, цветы, ягоды и шумный лес складываются в красивую картину. Даже знакомый двор в это время меняется до неузнаваемости.
</a:t>
            </a:r>
            <a:endParaRPr lang="en-US" sz="90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438" y="1648250"/>
            <a:ext cx="922425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290" y="1648250"/>
            <a:ext cx="1054200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8655" y="1679217"/>
            <a:ext cx="1116300" cy="992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1015" y="1648250"/>
            <a:ext cx="922425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дары сада и огорода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с грядки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Клубника, малина, смородина, вишня и черешня созревают летом первыми. Их приятно есть свежими, а ещё из них готовят варенье, компоты и вкусные десерты.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для стола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Огурцы, помидоры и молодой картофель летом особенно сочные и полезные. Из них легко приготовить салат, гарнир или простое блюдо для всей семьи.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урожая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на стол попадают продукты прямо с участка, грядки или сада. Это особенно приятно, потому что свежие ягоды и овощи пахнут солнцем и теплом.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блюда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летних даров получаются лёгкие салаты, компоты и свежие перекусы. Такая еда хорошо подходит для жаркого дня и помогает чувствовать себя бодро.
</a:t>
            </a:r>
            <a:endParaRPr lang="en-US" sz="88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игры и движение на свежем воздухе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2921839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и самокат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Катание на велосипеде и самокате развивает ловкость и координацию. На площадке, в парке или во дворе такие поездки превращают обычный день в маленькое приключение.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010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дети чаще выходят на улицу, потому что там много места для движения. Бег, прыжки и игры быстро поднимают настроение и помогают не сидеть без дела.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6464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и скакалка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мячом и прыжки через скакалку подходят для компании друзей. Они учат двигаться дружно, ждать очереди и радоваться общим победам без ссор.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498633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Домики и игры на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деревне, на даче или у реки дети любят строить домики из веток и устраивать свои секретные места. Такие занятия развивают воображение и делают лето особенно запоминающимся.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летний день школьника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дня показывает, как чередовать активность, отдых и спокойные занятия в жаркую погоду.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поездки и новые места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81287" y="1613250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всей семьёй
</a:t>
            </a:r>
            <a:pPr algn="l" indent="0" marL="0">
              <a:lnSpc>
                <a:spcPct val="115000"/>
              </a:lnSpc>
              <a:buNone/>
            </a:pPr>
            <a:r>
              <a:rPr lang="en-US" sz="6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семьи часто выбираются к морю, в деревню, на дачу или в лагерь. Такие поездки дарят смену обстановки и помогают увидеть что-то совсем новое.
</a:t>
            </a:r>
            <a:endParaRPr lang="en-US" sz="1136" dirty="0"/>
          </a:p>
        </p:txBody>
      </p:sp>
      <p:sp>
        <p:nvSpPr>
          <p:cNvPr id="11" name="Text 3"/>
          <p:cNvSpPr txBox="1"/>
          <p:nvPr/>
        </p:nvSpPr>
        <p:spPr>
          <a:xfrm>
            <a:off x="1126595" y="2918066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 и 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7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поездки к родственникам тоже становятся событием. Встречи с близкими, игры и разговоры делают каникулы тёплыми и очень домашними.
</a:t>
            </a:r>
            <a:endParaRPr lang="en-US" sz="1171" dirty="0"/>
          </a:p>
        </p:txBody>
      </p:sp>
      <p:sp>
        <p:nvSpPr>
          <p:cNvPr id="12" name="Text 4"/>
          <p:cNvSpPr txBox="1"/>
          <p:nvPr/>
        </p:nvSpPr>
        <p:spPr>
          <a:xfrm>
            <a:off x="5033611" y="1613262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6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дороге можно заметить лес, реку, горы, поле или большой город. Даже знакомый путь кажется интереснее, если смотреть по сторонам внимательнее.
</a:t>
            </a:r>
            <a:endParaRPr lang="en-US" sz="1088" dirty="0"/>
          </a:p>
        </p:txBody>
      </p:sp>
      <p:sp>
        <p:nvSpPr>
          <p:cNvPr id="13" name="Text 5"/>
          <p:cNvSpPr txBox="1"/>
          <p:nvPr/>
        </p:nvSpPr>
        <p:spPr>
          <a:xfrm>
            <a:off x="4984849" y="2993657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короткой прогулки в незнакомый двор, парк или на набережную, чтобы день стал особенным. Новое место всегда приносит свежие впечатления и хорошее настроение.
</a:t>
            </a:r>
            <a:endParaRPr lang="en-US" sz="107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вода и правила безопасности летом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996950" y="1441525"/>
            <a:ext cx="4176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и в лесу ребёнок должен быть рядом со взрослыми. Так проще не потеряться, вовремя заметить опасность и спокойно отдыхать.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996950" y="2047873"/>
            <a:ext cx="4176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убор и вода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жаркий день нужны панама или кепка и питьевая вода. Они помогают защититься от солнца и не перегреться во время прогулки.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996950" y="2654222"/>
            <a:ext cx="4176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на 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 находиться под палящими лучами не стоит. Лучше делать перерывы в тени, чтобы отдыхать, дышать спокойно и не уставать раньше времени.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996950" y="3260570"/>
            <a:ext cx="4176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без риска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заходить глубоко в воду или плескаться там, где опасно. Купание должно быть только в разрешённом месте и под присмотром взрослых.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96950" y="3866927"/>
            <a:ext cx="4176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ягоды
</a:t>
            </a:r>
            <a:pPr algn="l" indent="0" marL="0">
              <a:lnSpc>
                <a:spcPct val="115000"/>
              </a:lnSpc>
              <a:buNone/>
            </a:pPr>
            <a:r>
              <a:rPr lang="en-US" sz="3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Незнакомые грибы и ягоды трогать нельзя, даже если они выглядят красиво. Безопаснее просто любоваться ими и спрашивать взрослых, что можно собирать.
</a:t>
            </a:r>
            <a:endParaRPr lang="en-US" sz="95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дождик во дворе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небо потемнело, а потом по крыше застучал короткий тёплый дождь. Дети раскрыли зонты и весело смотрели, как в лужах прыгают капли. Через несколько минут всё стихло, и воздух стал свежим, как после умывания.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над полем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солнце выглянуло из-за облака, и в небе появилась яркая дуга. Она словно нарисовала мост из цветов над зелёным полем. Ребята долго искали глазами её конец, а потом просто радовались чуду.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Лужи после ливня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дорожке остались блестящие лужи, и в каждой отражалось голубое небо. Малыши осторожно обходили их, а кто-то даже надел сапоги и пошёл мерить глубину. Летний дождь быстро закончился, но оставил после себя весёлое настроение.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летнем дожде и радуге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950" y="1655850"/>
            <a:ext cx="729600" cy="72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950" y="2521028"/>
            <a:ext cx="729600" cy="72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00" y="3407677"/>
            <a:ext cx="772500" cy="68666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в стихах, песнях и сказках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690373" y="1758500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строки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о лете чаще всего светит солнце, шумит трава и пахнут цветы. Такие строки легко представить, поэтому они сразу создают тёплое, радостное настроение.
</a:t>
            </a:r>
            <a:endParaRPr lang="en-US" sz="763" dirty="0"/>
          </a:p>
        </p:txBody>
      </p:sp>
      <p:sp>
        <p:nvSpPr>
          <p:cNvPr id="10" name="Text 3"/>
          <p:cNvSpPr txBox="1"/>
          <p:nvPr/>
        </p:nvSpPr>
        <p:spPr>
          <a:xfrm>
            <a:off x="1690373" y="2623688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песня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лето звучит звонко и легко, будто ветерок бежит по полю. Мелодия помогает почувствовать свободу каникул, даже если за окном обычный день.
</a:t>
            </a:r>
            <a:endParaRPr lang="en-US" sz="793" dirty="0"/>
          </a:p>
        </p:txBody>
      </p:sp>
      <p:sp>
        <p:nvSpPr>
          <p:cNvPr id="11" name="Text 4"/>
          <p:cNvSpPr txBox="1"/>
          <p:nvPr/>
        </p:nvSpPr>
        <p:spPr>
          <a:xfrm>
            <a:off x="1690373" y="3488873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Сказочное лето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лето часто становится временем чудес: в лесу созревают ягоды, птицы поют громче, а герои находят дорогу к добрым открытиям и новым приключениям.
</a:t>
            </a:r>
            <a:endParaRPr lang="en-US" sz="7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7188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заняться летом дома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199391" y="1594263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 интересом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дома приятно читать сказки, рассказы и журналы. Книга может перенести в морское путешествие, в лес или в далёкую страну, не выходя из комнаты.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5042268" y="1660740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 и лепка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рисовать солнце, цветы, море и любимых животных, а потом лепить их из пластилина. Такие занятия развивают фантазию и помогают сохранить летнее настроение.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5042283" y="3008258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Огород на подоконнике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подоконнике удобно выращивать зелёный лук или наблюдать за комнатными растениями. Каждый новый листочек радует, как маленький летний подарок, даже в дождливый день.
</a:t>
            </a:r>
            <a:endParaRPr lang="en-US" sz="1045" dirty="0"/>
          </a:p>
        </p:txBody>
      </p:sp>
      <p:sp>
        <p:nvSpPr>
          <p:cNvPr id="13" name="Text 5"/>
          <p:cNvSpPr txBox="1"/>
          <p:nvPr/>
        </p:nvSpPr>
        <p:spPr>
          <a:xfrm>
            <a:off x="1161300" y="3255044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Поделки из находок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камешков, ракушек, ниток и бумаги легко сделать забавные поделки. Они напоминают о прогулках и поездках, а ещё учат замечать красоту в обычных вещах.
</a:t>
            </a:r>
            <a:endParaRPr lang="en-US" sz="104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здоровье в жаркую погоду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2921839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 головной убор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Панама, кепка или шляпа защищают голову от палящего солнца. Без них солнце может быстро утомить, а с ними гулять гораздо приятнее и безопаснее.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010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 воду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жаркий день вода помогает чувствовать себя бодро и не перегреваться. Лучше пить понемногу и чаще, особенно после прогулки, игры или поездки.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6464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Отдыхай в тени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стало слишком жарко, нужно посидеть под деревом, на веранде или в прохладном месте. Короткий отдых помогает снова набраться сил для игр и прогулок.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498633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лёгкую одежду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и свободная одежда не мешает двигаться и не удерживает лишнее тепло. В ней легче бегать, играть и радоваться летнему дню без лишней усталости.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050" y="1648250"/>
            <a:ext cx="828900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3538" y="1648250"/>
            <a:ext cx="1036125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4100" y="1648250"/>
            <a:ext cx="828900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53819" y="1648250"/>
            <a:ext cx="932513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22575" y="1648250"/>
            <a:ext cx="828900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звуки и запахи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Жужжание пчёл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саду цветут растения, можно услышать тихое жужжание пчёл. Этот звук будто говорит, что лето трудится и собирает сладкий мёд для нас.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лета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легко узнать по запаху нагретой земли, скошенной травы, цветов, ягод и свежего дождя. Эти ароматы делают день тёплым и очень запоминающимся.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птиц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птицы поют особенно звонко, будто здороваются с каждым утром. Их голоса слышны в парке, в саду и даже у открытого окна.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Плеск воды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реки, озера или в брызгах дождя слышится весёлый плеск. Он напоминает, что лето любит движение, свежесть и игры у воды.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Шелест травы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ветру трава шуршит мягко и спокойно, как маленький зелёный лес. Её шелест особенно заметен в поле, у дома и на дачной тропинке.
</a:t>
            </a:r>
            <a:endParaRPr lang="en-US" sz="89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одежда и удобство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96950" y="1468675"/>
            <a:ext cx="39600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верх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Футболки и майки хорошо подходят для тёплого дня, потому что в них не жарко. Они удобны для прогулок, игр во дворе и поездок.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996950" y="2239400"/>
            <a:ext cx="39600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Шорты, платья и юбки не мешают бегать, прыгать и кататься на велосипеде. Летом одежда должна быть такой, чтобы в ней хотелось двигаться.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996950" y="3010125"/>
            <a:ext cx="39600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обувь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Сандалии и лёгкие кроссовки помогают ногам не уставать на долгих прогулках. В них удобно идти по дорожке, песку или траве.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996950" y="3780850"/>
            <a:ext cx="39600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Панамы, разноцветные футболки и светлые вещи особенно подходят лету. Они напоминают солнце, цветы и зелёную траву, поэтому выглядят весело и нарядно.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у грядок
</a:t>
            </a:r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 даче начинается с полива грядок и тихой работы в саду. Рядом стоят ведро и лейка, а дети помогают взрослым и ищут спелые ягоды под кустами смородины. Воздух пахнет землёй и цветами.
</a:t>
            </a:r>
            <a:endParaRPr lang="en-US" sz="847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у дома
</a:t>
            </a:r>
            <a:pPr algn="ctr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деревенского домика всегда найдётся дело: собрать яблоки, прополоть дорожку, покормить кур и посмотреть на петуха. Потом можно присесть на крыльцо и отдохнуть в тени, слушая, как жужжат пчёлы.
</a:t>
            </a:r>
            <a:endParaRPr lang="en-US" sz="805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сад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вечеру сад становится особенно красивым. Цветы тихо покачиваются, грядки выглядят аккуратно, а в траве прячутся последние лучи солнца. Дети идут по тропинке с полными ладошками ягод и улыбаются, будто нашли сокровище.
</a:t>
            </a:r>
            <a:endParaRPr lang="en-US" sz="777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в деревне и на даче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узнать, что наступило лето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лета можно заметить в погоде, природе и занятиях детей: они появляются один за другим и складываются в понятную картину.
</a:t>
            </a:r>
            <a:endParaRPr lang="en-US" sz="92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и дружба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128043" y="1732977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6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ребята вместе играют в мяч, салки или классики, им легче познакомиться. Игра быстро снимает стеснение и превращает незнакомых детей в весёлую команду.
</a:t>
            </a:r>
            <a:endParaRPr lang="en-US" sz="950" dirty="0"/>
          </a:p>
        </p:txBody>
      </p:sp>
      <p:sp>
        <p:nvSpPr>
          <p:cNvPr id="12" name="Text 3"/>
          <p:cNvSpPr txBox="1"/>
          <p:nvPr/>
        </p:nvSpPr>
        <p:spPr>
          <a:xfrm>
            <a:off x="1090775" y="3052460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Собирать ягоды, рисовать мелом или кататься на велосипедах веселее вместе. Общие дела учат помогать, делиться и радоваться успехам товарища, а не только своим.
</a:t>
            </a:r>
            <a:endParaRPr lang="en-US" sz="909" dirty="0"/>
          </a:p>
        </p:txBody>
      </p:sp>
      <p:sp>
        <p:nvSpPr>
          <p:cNvPr id="13" name="Text 4"/>
          <p:cNvSpPr txBox="1"/>
          <p:nvPr/>
        </p:nvSpPr>
        <p:spPr>
          <a:xfrm>
            <a:off x="4698195" y="1496612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летние прогулки во дворе, в парке или у реки дают время поговорить, посмеяться и узнать друг друга лучше. Иногда дружба начинается с одного вопроса.
</a:t>
            </a:r>
            <a:endParaRPr lang="en-US" sz="978" dirty="0"/>
          </a:p>
        </p:txBody>
      </p:sp>
      <p:sp>
        <p:nvSpPr>
          <p:cNvPr id="14" name="Text 5"/>
          <p:cNvSpPr txBox="1"/>
          <p:nvPr/>
        </p:nvSpPr>
        <p:spPr>
          <a:xfrm>
            <a:off x="5150472" y="2525144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и поездки
</a:t>
            </a:r>
            <a:pPr algn="l" indent="0" marL="0">
              <a:lnSpc>
                <a:spcPct val="115000"/>
              </a:lnSpc>
              <a:buNone/>
            </a:pPr>
            <a:r>
              <a:rPr lang="en-US" sz="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лагере, в гостях у родственников или в дороге дети часто находят новых друзей. Новые места помогают быстрее заговорить и почувствовать себя частью компании.
</a:t>
            </a:r>
            <a:endParaRPr lang="en-US" sz="918" dirty="0"/>
          </a:p>
        </p:txBody>
      </p:sp>
      <p:sp>
        <p:nvSpPr>
          <p:cNvPr id="15" name="Text 6"/>
          <p:cNvSpPr txBox="1"/>
          <p:nvPr/>
        </p:nvSpPr>
        <p:spPr>
          <a:xfrm>
            <a:off x="4386456" y="3499409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7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друзья и приключения надолго остаются в памяти. Потом достаточно вспомнить одну игру или одну прогулку, и снова становится тепло и радостно.
</a:t>
            </a:r>
            <a:endParaRPr lang="en-US" sz="10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тёплые летние впечатления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Июнь: начало каникул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дни лета похожи на открытое окно: в комнату врываются свет, тепло и свобода. Всё кажется новым, даже обычный двор.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Июль: яркие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наступают прогулки, поездки, купание, ягоды и игры с друзьями. Именно в это время лето становится самым шумным и весёлым.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Август: тёплые вечера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лета солнце по-прежнему щедрое, но вечера уже чуть спокойнее. Хочется дольше сидеть на улице и смотреть на закат.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Осенью: воспоминания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лето заканчивается, остаются фотографии, загорелые щёки и добрые истории. Они ещё долго греют сердце, как маленькое солнечное письмо.
</a:t>
            </a:r>
            <a:endParaRPr lang="en-US" sz="92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дарит нам солнце, зелень, игры, поездки и вкусные ягоды. Если беречь здоровье и замечать красоту вокруг, каникулы становятся яркими, весёлыми и по-настоящему незабываемыми.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красное — пора света, здоровья и радости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2026-05-25T23:14:22Z</dcterms:created>
  <dcterms:modified xsi:type="dcterms:W3CDTF">2026-05-25T23:14:22Z</dcterms:modified>
</cp:coreProperties>
</file>