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решения квадратного уравнения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корни через дискриминант.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квадратные уравнения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соединяют числа, формулы и графики. Они помогают решать школьные задачи на движение, площадь и неизвестные величины, а их корни связаны с пересечением параболы с осью x.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обычно записывают как ax² + bx + c = 0. Такая форма сразу показывает, что перед нами уравнение второй степени и что его можно решать общим способом.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стоит при x² и определяет квадратный характер уравнения. Если a не равно нулю, уравнение остаётся квадратным; при a = 0 оно превращается в линейное.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умножает x и влияет на расположение корней. Он участвует в формуле дискриминанта и формуле корней, поэтому его нужно внимательно записывать со знаком.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c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не содержит x и называется свободным членом. Оно показывает, какое значение остаётся в уравнении без переменной, и тоже входит в вычисление дискриминанта.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 корни квадратного уравнения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имеет форму параболы. По её положению можно понять, как ведёт себя уравнение и сколько у него действительных корней.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x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параболы с осью x соответствуют решениям уравнения ax² + bx + c = 0. Именно в этих точках значение y становится равным нулю.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или 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пересекает ось x в двух точках, у уравнения два корня. Если она только касается оси, корень один и он называется двойным.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парабола не пересекает ось x, действительных корней нет. В таком случае уравнение всё равно можно анализировать, но его решения в действительных числах отсутствуют.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D сразу показывает, будет ли у уравнения два корня, один корень или ни одного действительного решения.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дискриминанта D = b² − 4ac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определяет знак дискриминанта.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по значению дискриминанта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дискриминанта влияет на число действительных корней и вид ответа.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D полностью определяет количество действительных решений.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квадратных уравнений в курсе алгебры 8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квадратное уравнение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дискриминанта.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 при D &gt; 0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дискриминант и подставляют его в формулу. В числителе используется коэффициент b, а в знаменателе всегда стоит 2a, поэтому важно не перепутать эти части.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два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и знак минус дают два разных результата. Так находят два действительных корня: один соответствует прибавлению квадратного корня, второй — его вычитанию.
</a:t>
            </a:r>
            <a:endParaRPr lang="en-US" sz="1556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корни записывают отдельно: x₁ и x₂. Затем их желательно проверить подстановкой в исходное уравнение, чтобы убедиться, что оба значения верны.
</a:t>
            </a:r>
            <a:endParaRPr lang="en-US" sz="15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нулевом дискриминанте обе формулы приводят к одному и тому же значению, поэтому уравнение имеет единственный корень.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 квадратного уравнения при D = 0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получается двойным.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D &lt; 0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Действительных корней 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меньше нуля, квадратный корень из него в действительных числах не существует. Поэтому в школьной записи сразу делают вывод: корней нет.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ошибка в уравнении и не отсутствие смысла. Просто его решения не выражаются действительными числами, которые изучают в 8 классе.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парабола не пересекает ось x. По этой картинке легко понять, почему уравнение не имеет действительных корней и почему ответ записывают коротко.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дискриминант связан с количеством корней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сразу подсказывает, сколько решений можно ожидать, ещё до вычисления самих корней.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D, тем больше действительных корней; отрицательное значение означает отсутствие решений в действительных числах.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формула квадратного уравнения: D = b² − 4ac.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появляется формула корней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сначала приводят к удобному виду, чтобы собрать все слагаемые с x в одной части. Затем коэффициент при x² делают одинаковым по всей записи и подготавливают выражение к выделению полного квадрата. Это первый шаг к формуле корней.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полного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выражение становится похожим на квадрат суммы или разности. В такой записи можно извлечь корень из обеих частей и получить два варианта ответа. Именно здесь появляются элементы, из которых складывается формула: знаменатель 2a и дискриминант b² − 4ac.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универсальна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полного квадрата работает для любого квадратного уравнения, поэтому полученная формула подходит и для простых, и для более сложных примеров. Она не зависит от удачного разложения на множители и позволяет найти корни даже тогда, когда они не сразу видны.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уравнения x² − 5x + 6 = 0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полный ход решения: от определения коэффициентов до проверки найденных корней.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Получились два различных корня, и оба подтверждаются подстановкой в исходное уравнение.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составленный по школьной формуле дискриминанта.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нулевом дискриминанте обе формулы дают одно и то же значение, поэтому ответ записывают одним числом.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уравнения x² − 6x + 9 = 0, вычисленный по формуле дискриминанта.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уравнение имеет один двойной корень.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89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отрицательного b важно сохранять скобки. Иначе знак теряется, и дискриминант или корни получаются неверными уже в первом вычислении.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корней делят именно на 2a, а не только на a. Эта ошибка особенно заметна, когда коэффициент при x² равен 1.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дискриминант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при возведении b в квадрат или при вычислении 4ac. Полезно делать вычисления по шагам и не пропускать промежуточные записи.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записывают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знак перед корнем и порядок числителя. Чтобы не ошибиться, удобно сначала найти D, а затем отдельно подставить его в обе формулы.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выполняют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найденных значений в исходное уравнение помогает быстро заметить неточность. Если хотя бы одно значение не даёт ноль, ответ нужно пересчитать.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использовать дискриминант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способ решения в зависимости от вида уравнения и видимости корней.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квадратных уравнений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вида уравнения: иногда быстрее заметить множители, а иногда удобнее идти через формулу.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выигрывает по универсальности, множители — по скорости на простых примерах, полный квадрат — по наглядности.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школьных способов решения квадратных уравнений.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квадратные уравнения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находить время, расстояние или скорость, когда в условии есть зависимость с квадратом неизвестного и нужно выбрать подходящее значение.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полёта тела вверх график часто связан с параболой. Корни уравнения показывают моменты, когда величина достигает нужного уровня.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 при вычислении сторон фигур, площадей и периметров. После решения важно проверить, подходит ли найденное число по смыслу задачи.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жизненных задачах квадратные уравнения помогают найти неизвестное число, но иногда из нескольких корней выбирают только положительные или реальные варианты.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формуле решения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вспомнить общий вид уравнения, формулу дискриминанта и порядок действий.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случая по D и проверять ответ, можно уверенно решать большинство квадратных уравнений.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квадратных уравнений в школьном курсе алгебры.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всегда помогает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превращает решение квадратного уравнения в понятный алгоритм: найти коэффициенты, вычислить D, определить число корней и проверить ответ. Эта схема работает в каждом школьном примере.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2026-05-30T00:42:55Z</dcterms:created>
  <dcterms:modified xsi:type="dcterms:W3CDTF">2026-05-30T00:42:55Z</dcterms:modified>
</cp:coreProperties>
</file>