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показывает, как замечать опасности и защищаться от них.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безопасность людей
</a:t>
            </a:r>
            <a:endParaRPr lang="en-US" sz="29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объясняет, откуда берутся болезни, пожары, травмы и загрязнение. Понимая причины, можно выбрать точную защиту: прививку, фильтр, датчик, правильные правила и безопасные материалы.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изучает естествознание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безопасность с точки зрения науки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Измерить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оценивают, насколько часто риск возникает и насколько сильным может быть вред. Для этого используют наблюдения, измерения и сравнение разных условий, чтобы получить точные выводы.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источник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выясняют, что именно может причинить вред: микробы, огонь, ток, скользкая поверхность или шум. Без понимания причины невозможно выбрать надёжную защиту.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способы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помогает ли выбранное средство: лекарство, шлем, датчик, материал или правило поведения. Если результат слабый, решение дорабатывают и повторяют проверку.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решение надёжным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научный подход помогает врачам, инженерам, спасателям и исследователям выбирать не случайные, а проверенные меры. Это делает безопасность понятной, обоснованной и более устойчивой.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наука помогает защищать людей чаще всего
</a:t>
            </a:r>
            <a:endParaRPr lang="en-US" sz="246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работают и знания, и привычки: без правил даже хорошая технология помогает не полностью.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медицина, транспорт и дом, потому что там наука сразу поддерживает ежедневные действия людей.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темам урока, 2025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защищает от болезней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заранее учат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помогает иммунной системе познакомиться с безопасной частью микроба заранее. После этого организм быстрее распознаёт угрозу и лучше защищается, если встретится с настоящей инфекцией.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действуют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помогают против бактерий, но не работают против вирусов. Поэтому для разных болезней нужны разные средства, а выбор лечения должен делать специалист.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видит скрытые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Рентген, УЗИ, термометр, анализ крови и другие исследования помогают заметить проблему раньше, чем она станет серьёзной. Это позволяет лечить точнее и безопаснее.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поддерживает врачей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Микроскопы, приборы и лабораторные методы помогают врачам проверять здоровье, находить причину болезни и выбирать лечение. Так медицина соединяет знания о природе с защитой человека.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технологии и какую опасность они снижают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технология часто защищает сразу от нескольких видов риска.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особенно полезны, когда они не только предупреждают опасность, но и уменьшают тяжесть последствий.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«Наука и безопасность людей»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2569" y="1648250"/>
            <a:ext cx="518062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9519" y="1648250"/>
            <a:ext cx="518062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18963" y="1648250"/>
            <a:ext cx="1036125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инженерная безопасность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конструкций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заранее рассчитывают, выдержат ли мосты, здания, лифты и детские площадки нужную нагрузку. Это помогает избежать аварий ещё до начала эксплуатации.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площадки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детских площадках важны мягкое покрытие, надёжные крепления и правильная высота оборудования. Такие решения уменьшают травмы при падении и делают игры безопаснее.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Светофоры, дорожные знаки и разметка уменьшают число ошибок на дороге. Они подсказывают, кто и когда должен двигаться, останавливаться или уступать.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 транспорте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автобусах и поездах используют тормозные системы, датчики и ограничение скорости. Это помогает вовремя заметить неисправность и снизить риск для пассажиров.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Краш-тесты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выпуском автомобилей проводят испытания на удар. Так проверяют, насколько хорошо защищены пассажиры, и улучшают конструкцию кузова, подушек безопасности и ремней.
</a:t>
            </a:r>
            <a:endParaRPr lang="en-US" sz="8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проверяют, безопасен ли предмет или правило
</a:t>
            </a:r>
            <a:endParaRPr lang="en-US" sz="200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проверка идёт по шагам: от выявления риска до улучшения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электричество и бытовые риски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объясняет, что для горения нужны тепло, кислород и горючее вещество. Если убрать хотя бы один из этих элементов, пожар не начнётся или быстро затихнет.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опасен ток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может нагревать провода и приборы. При коротком замыкании ток идёт по опасному пути, поэтому в домах используют изоляцию и автоматы защиты.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1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надёжные приборы требуют аккуратного обращения. Нельзя перегружать розетки, оставлять нагреватели без присмотра и использовать повреждённые провода, потому что это повышает риск пожара.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устройства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дыма замечают опасность раньше, чем человек увидит пламя. Огнестойкие материалы и правильные выключатели уменьшают вероятность возгорания и дают больше времени на действия.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от огня и их 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работают лучше всего, когда человек знает, где они находятся и как пользоваться ими в первые минуты.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сигнализация и чёткие действия особенно важны: они экономят время, когда промедление опаснее всего.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пожарной безопасности, 2025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проверку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водоочистной станции вода проходит через несколько этапов: отстаивание, фильтрацию и обеззараживание. Лаборатория проверяет её прозрачность, запах и состав, чтобы в дома поступала безопасная вода. Такой контроль особенно важен там, где источник рядом с городом или дорогой.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защищает 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чистая вода не заменяет обычных привычек. Мытьё рук, чистые поверхности и аккуратное хранение еды помогают не дать микробам попасть в организм. Эти простые действия снижают риск кишечных инфекций и отравлений в школе, дома и в поездках.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и проба в лаборатории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задерживает мелкие примеси, а лабораторная проба показывает, можно ли воде доверять. Учёные используют химические и биологические методы, чтобы вовремя заметить опасные изменения. На изображении это видно по капле воды, прибору и пробирке.
</a:t>
            </a:r>
            <a:endParaRPr lang="en-US" sz="892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санитария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 научные меры защиты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 каждой опасности нужна своя научно обоснованная мера защиты.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должна соответствовать источнику риска: от инфекции, огня, скольжения или сильного ультрафиолета помогают разные меры, а иногда их нужно сочетать.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естествознанию, ОБЖ и основам безопасности жизнедеятельности
</a:t>
            </a:r>
            <a:endParaRPr lang="en-US" sz="6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 и природные угрозы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собирают данные со спутников, радаров, термометров и датчиков ветра. Так они замечают изменения в атмосфере ещё до того, как погода станет опасной.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сравнивают с предыдущими наблюдениями и моделями. Учёные определяют, где возможны гроза, сильный ветер, туман, жара или гололёд.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подтверждён, службы публикуют прогноз и предупреждения. Люди успевают закрыть окна, изменить маршрут, подготовить тёплую одежду или отменить поездку.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предупреждение, человек действует заранее и спокойнее. Время до события используется для безопасных решений, а сама угроза становится менее неожиданной.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раннее предупреждение помогает успеть подготовиться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приходит сообщение об опасности, тем больше времени остаётся на спокойные и точные действия.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растёт быстрее после предупреждения, потому что человек успевает выполнить больше защитных шагов и избежать спешки.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готовности от времени до события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523" y="1029750"/>
            <a:ext cx="3071953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интернете и защита личных данных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Создайте надёжный пароль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должен быть длинным и включать буквы разных видов, цифры и знаки. Такой набор труднее подобрать, а значит, он лучше защищает личный профиль от чужого доступа.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дополнительную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Двухэтапная проверка добавляет второй шаг входа, например код из сообщения. Даже если пароль стал известен постороннему, доступ к аккаунту получить значительно сложнее.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сообщениями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ссылки, срочные просьбы и обещания подарков часто используют мошенники. Перед переходом или ответом важно проверить адрес отправителя и не сообщать личные данные.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могут заметить странную активность, но окончательное решение остаётся за человеком. Если сообщение вызывает сомнение, лучше сверить его с официальным сайтом или спросить взрослого.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действий при опасности
</a:t>
            </a:r>
            <a:endParaRPr lang="en-US" sz="261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безопасного поведения: сначала оценить ситуацию, затем обратиться за помощью и только после этого действовать по правилу.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помогает детям и школам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парт и стульев подбирается так, чтобы спина меньше уставала. Научно подобранная мебель помогает держать правильную осанку и снижает нагрузку во время долгих занятий.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 в классе помогает читать и писать без лишнего напряжения. Когда свет распределён правильно, глаза устают меньше, а внимание сохраняется дольше на уроках.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 контроль качества воздуха важны для самочувствия и работоспособности. В хорошо проветренном помещении детям легче сосредоточиться, а риск дискомфорта становится ниже.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ситуациям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Медосмотры, разминка перед физкультурой и тренировки по эвакуации учат действовать спокойно. Такие меры уменьшают риск травм и помогают не растеряться, если возникнет опасность.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безопасность
</a:t>
            </a:r>
            <a:endParaRPr lang="en-US" sz="278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обычно строится не на одной мере, а на нескольких сразу. Это особенно заметно в школе, дома и на улице.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всех факторов даёт лучший результат: каждый из них закрывает свою часть риска, а вместе они работают надёжнее.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безопасности, обобщённая для 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научных открытий, которые изменили жизнь людей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76253" y="2364449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стало важным шагом в борьбе с бактериальными инфекциями. После проверки и применения в медицине он помог спасать множество жизней.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801186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вакцин позволило предотвращать многие болезни до их начала. Массовое применение прививок снизило распространение опасных инфекций среди людей.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4726093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Ремни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решения для автомобилей сделали ремни одним из главных средств защиты. Они уменьшают тяжесть травм при резком торможении и столкновении.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6651032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очистки воды заметно сократили число кишечных инфекций. Когда безопасная вода стала доступнее, здоровье людей улучшилось в городах и сёлах.
</a:t>
            </a:r>
            <a:endParaRPr lang="en-US" sz="8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замечать опасности раньше, понимать их причины и выбирать надёжную защиту. Когда знания, техника, правила и личная ответственность действуют вместе, безопасность становится частью повседневной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делает безопасность реальной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2026-05-29T07:31:47Z</dcterms:created>
  <dcterms:modified xsi:type="dcterms:W3CDTF">2026-05-29T07:31:47Z</dcterms:modified>
</cp:coreProperties>
</file>