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Платонович Платонов: писатель трагического века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проверял историю человеческой болью и совестью.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и эпоха больших переломов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сформировалось в годы революции, гражданской войны и жесткой идеологической нормы. На фоне лозунгов о будущем Платонов показывал, как исторические эксперименты затрагивают живую судьбу человека.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Биография: от Воронежа к литературе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1899 — Воронеж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родился в семье железнодорожного слесаря. Ранняя необходимость работать приучила его видеть цену труду, бедности и человеческой выносливости.
</a:t>
            </a:r>
            <a:endParaRPr lang="en-US" sz="1522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— учеба и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в техническом училище, занимался мелиорацией и сельскохозяйственным восстановлением. Опыт земли, воды и техники позже стал основой его художественного мира.
</a:t>
            </a:r>
            <a:endParaRPr lang="en-US" sz="1522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— путь к писательству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пробует себя как публицист, поэт и прозаик. Практическая жизнь рядом с нуждой и трудом формирует его особый взгляд на человека и историю.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становление писательского голоса
</a:t>
            </a:r>
            <a:endParaRPr lang="en-US" sz="2194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Платонов активно печатает рассказы, очерки и публицистику, стремясь найти язык для новой исторической реальности, которую нельзя было описать привычными литературными средствами.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 соединяют надежду на переустройство мира с тревогой о духовной цене перемен: за обещанием общего счастья у него почти всегда видны одиночество, потеря и внутренняя пустота.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складывается его индивидуальная манера: необычный синтаксис, сочетание бытовой конкретики с философской мыслью и внимание к внутренней речи героя, а не только к внешнему событию.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248340"/>
            <a:ext cx="4048200" cy="1232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Андрея Платонова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Андрея Платонова; литературоведческий обзор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тексты Платонова показывают, как исторические идеи проверяются судьбой конкретного человека.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Платонова историческое движение оценивается не по лозунгу, а по тому, что оно делает с человеческой жизнью.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пустоты и поиска в художественном мире Платонова
</a:t>
            </a:r>
            <a:endParaRPr lang="en-US" sz="2063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без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часто стоит среди открытого пространства, где не за что зацепиться взглядом или мыслью. Степь у Платонова не успокаивает, а напоминает о бездомности и о хрупкости человеческого существования в огромном мире.
</a:t>
            </a:r>
            <a:endParaRPr lang="en-US" sz="1273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Котлован, дорога, руина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Стройка, яма, разрушенный дом и бесконечная дорога создают ощущение жизни, которая все время находится в пути и не приходит к завершению. Эти детали помогают увидеть труд не только как усилие, но и как испытание надежды.
</a:t>
            </a:r>
            <a:endParaRPr lang="en-US" sz="1273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среди пустоты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пыльной земли и пустого горизонта особенно заметен одинокий человек, который будто ищет смысл и поддержку. Такой визуальный образ передает главную интонацию прозы Платонова — сострадание к незащищенной личности.
</a:t>
            </a:r>
            <a:endParaRPr lang="en-US" sz="1273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2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1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речевых слоя — канцелярский, народный и философский — Платонов соединяет в одной фразе, создавая эффект странной правды.
</a:t>
            </a:r>
            <a:pPr algn="ctr" indent="0" marL="0">
              <a:lnSpc>
                <a:spcPct val="100000"/>
              </a:lnSpc>
              <a:buNone/>
            </a:pPr>
            <a:r>
              <a:rPr lang="en-US" sz="21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анализ прозы Андрея Платонова
</a:t>
            </a:r>
            <a:endParaRPr lang="en-US" sz="312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речевых пласта помогают ему показать, как человек пытается назвать новый мир и не находит точных слов.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жизни, публикаций и признания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судьбы Платонова показывает: чем сильнее было давление эпохи, тем заметнее оказался его художественный масштаб.
</a:t>
            </a:r>
            <a:endParaRPr lang="en-US" sz="1575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А. П. Платонове; история публикаций и посмертного признания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писателя многие тексты стали доступны читателю только спустя годы, что усилило интерес к его наследию.
</a:t>
            </a:r>
            <a:endParaRPr lang="en-US" sz="1691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платоновского конфликта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мотивам ключевых произведений Платонова и их нравственной проблематики.
</a:t>
            </a:r>
            <a:endParaRPr lang="en-US" sz="1394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«Котлован» как центральная повесть о цене утопии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общего дома в повести превращается в бесконечный труд, который не приближает людей к счастью, а лишь показывает их истощение и растерянность перед огромной задачей.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котлован становится символом пустоты, в которой исчезают надежды и привычные ориентиры. За официальными словами о будущем у Платонова слышна тревога о цене любого проекта.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теме придает образ Насти: ребенок воплощает будущее, которое кажется светлым только на словах. Ее беззащитность заставляет читателя задуматься, кто несет ответственность за это будущее.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что историческая идея у Платонова не может считаться оправданной, если она разрушает живую человеческую связь. Поэтому «Котлован» читается как трагический нравственный диагноз эпохи.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«Чевенгур»: революционная утопия и исторический тупик
</a:t>
            </a:r>
            <a:endParaRPr lang="en-US" sz="218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город Чевенгур становится местом проверки революционной мечты: стремление построить «готовый коммунизм» разрушает привычный порядок, но не приносит людям подлинной свободы и устойчивости.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ищут окончательную истину и справедливость, однако приходят к хаосу, пустоте и гибели. Платонов показывает, как абстрактная идея вытесняет живую человеческую жизнь и ответственность.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драма в «Чевенгуре» перерастает в философский вопрос: можно ли достичь абсолютного счастья, если путь к нему требует насилия, утраты памяти и распада человеческих связей.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088" y="1230400"/>
            <a:ext cx="3786475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мотивы в прозе Платонова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Платонова личная судьба почти всегда сопоставляется с историей, а любая общественная идея проверяется тем, что она делает с конкретным человеком.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А. П. Платонова: «Котлован», «Чевенгур», «Джан», «Возвращение»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и их смысловые функции в прозе Платонова.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стихия в платоновском мире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Платонова природа никогда не остается нейтральным фоном. Земля, вода, ветер и пыль передают напряжение эпохи и внутреннюю неустроенность человека в ней.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зеркало состояния мира
</a:t>
            </a:r>
            <a:endParaRPr lang="en-US" sz="1772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 истощенная почва связаны с темой труда, выживания и сохранения жизни. Разрушение среды в его прозе всегда означает и угрозу самому человеку.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труд и ответственность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75" y="1358413"/>
            <a:ext cx="891000" cy="79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138" y="1398013"/>
            <a:ext cx="891000" cy="7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проза: нравственная проверка человека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семью
</a:t>
            </a:r>
            <a:pPr algn="ctr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«Возвращении» Платонов показывает не торжество победы, а трудный путь к близким людям. Мирная жизнь требует заново учиться доверию, терпению и ответственности.
</a:t>
            </a:r>
            <a:endParaRPr lang="en-US" sz="1350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Человечность после фронта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 него измеряется не только боем, но и тем, способен ли человек сохранить сострадание в быту, в словах и в отношениях с детьми.
</a:t>
            </a:r>
            <a:endParaRPr lang="en-US" sz="1515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семейных связей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не исчезает сразу. Он оставляет напряжение, недоверие и боль, поэтому семейное примирение становится нравственным событием, а не бытовой деталью.
</a:t>
            </a:r>
            <a:endParaRPr lang="en-US" sz="1281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подвиг мирной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Платонова возвращение к миру требует не меньшего мужества, чем война. Повседневная забота о близких становится формой внутреннего подвига.
</a:t>
            </a:r>
            <a:endParaRPr lang="en-US" sz="1389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в интерпретации В. А. Чалмаева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критика — ответственность исторической мечты перед человеком; остальные темы раскрывают, как эта проверка проявляется в разных произведениях.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А. Чалмаев, литературоведческие работы о Платонове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Чалмаев читает Платонова как писателя, который не отделяет художественную форму от нравственного смысла и постоянно испытывает идею реальной человеческой болью.
</a:t>
            </a:r>
            <a:endParaRPr lang="en-US" sz="1431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исторической идеи к художественному предупреждению
</a:t>
            </a:r>
            <a:endParaRPr lang="en-US" sz="2121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произведений Платонова: как идея будущего проходит проверку человеком.
</a:t>
            </a:r>
            <a:endParaRPr lang="en-US" sz="1672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судьба Платонова была трудной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не совпадали с официальным оптимистическим каноном: вместо торжественных побед он показывал сомнение, бедность, внутренний надлом и цену больших исторических обещаний.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произведения долго не печатались, а некоторые вызывали резкую критику за «мрачность» и «непонятность», хотя именно это делало их честным свидетельством эпохи.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не украшал действительность и не подменял трагедию лозунгом. Поэтому его проза казалась неудобной для литературы, которая должна была подтверждать успех строительства.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стало ясно, что именно эта неудобная правда позволила увидеть глубинные противоречия XX века и понять, какой ценой даются исторические эксперименты.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выделяется особым языком и редкой способностью соединять бытовую деталь с философским смыслом. Его проза звучит как самостоятельный художественный мир, ни на кого не похожий.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увидеть не только историю советской эпохи, но и общечеловеческие вопросы: память, совесть, одиночество, труд, выбор между долгом и состраданием.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курсе Платонов важен как писатель, который учит читать эпоху критически: за привычными словами он открывает скрытую драму человеческой жизни.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Платонова в русской литературе XX века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0" y="1433240"/>
            <a:ext cx="677400" cy="54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475" y="1376750"/>
            <a:ext cx="654900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1050" y="1433240"/>
            <a:ext cx="677400" cy="54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02744" y="1376750"/>
            <a:ext cx="409313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подчеркивает В. А. Чалмаев в оценке Платонова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проверка идей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Чалмаев видит в Платонове писателя, который оценивает любую мечту не по лозунгам, а по тому, что она делает с живым человеком и его судьбой.
</a:t>
            </a:r>
            <a:endParaRPr lang="en-US" sz="1473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Трагизм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48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критика Платонов особенно ценен умением показывать скрытую боль времени, не пряча ее за внешней бодростью и официальной риторикой.
</a:t>
            </a:r>
            <a:endParaRPr lang="en-US" sz="1487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и чистота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Чалмаев подчеркивает нравственную чистоту платоновской прозы: в ней есть уважение к слабому, беззащитному и обездоленному человеку, даже когда мир жесток.
</a:t>
            </a:r>
            <a:endParaRPr lang="en-US" sz="1359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145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не принимает готовые формулы прогресса без проверки реальной жизнью. Именно поэтому в его оценке человек всегда важнее абстрактной идеи будущего.
</a:t>
            </a:r>
            <a:endParaRPr lang="en-US" sz="1452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как совесть своей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напоминает: исторический прогресс теряет смысл, если не сохраняет человека, память и милосердие. Его проза остается честным и тревожным разговором о цене надежд.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2026-05-23T20:33:02Z</dcterms:created>
  <dcterms:modified xsi:type="dcterms:W3CDTF">2026-05-23T20:33:02Z</dcterms:modified>
</cp:coreProperties>
</file>