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 пределами концертного зала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в городе, школе, кино, играх и цифровом мире.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 каждый день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главной площадкой был концертный зал, а сегодня музыка звучит в телефоне, на улице, в школе и в фильмах, становясь естественной частью повседневной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300298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97665"/>
            <a:ext cx="440100" cy="35208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звучит музыка вне сцены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 город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на площадях, в переходах и парках, где её слышат случайные прохожие. Городская среда влияет на восприятие, добавляя шум, эхо и движение.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пространства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в музеях, на крышах, в садах и дворах. В таких местах пространство становится частью впечатления, а не только местом для выступления.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 игры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фильмах, мультфильмах и играх музыка помогает понять настроение сцены, характер героя и развитие сюжета. Она работает вместе с изображением и звуками вокруг.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Онлайн-платформы, стриминги и соцсети позволяют слушать музыку в любое время. Запись, монтаж и распространение звука становятся такими же важными, как само исполнение.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занятия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музыка становится частью уроков, концертов и проектов. Здесь важно не только исполнение, но и умение слушать друг друга, работать в группе и держать общий ритм.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Уличная музыка и город как место звучания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музыканты выступают там, где люди часто проходят мимо: у метро, на набережных, в парках и на площадях. Поэтому каждая остановка слушателя становится частью концерта.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звучание влияют шум города, расстояние до исполнителя и даже погода. В разных странах такие выступления нередко связывают с фестивалями, благотворительностью и местными традициями.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звучит чаще всего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распределяется между живыми выступлениями и цифровыми платформами, поэтому слушатель встречает её в самых разных ситуациях.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 интернет, но школа и экранные форматы тоже играют важную роль в музыкальной жизни.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для презентации по теме «Выход за пределы сцены»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школе и на уроках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концерты, хоровое пение и ансамбли помогают развивать слух, чувство ритма и память. Для многих учеников это первый опыт совместного музыкального выступления.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музыка связана с историей, литературой, кино и обществознанием. Такой подход помогает видеть, как искусство отражает эпоху, события и человеческие чувства.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проекты учат распределять роли, слушать партнёров и доводить дело до результата. В школьной среде музыка становится не только предметом, но и командной работой.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музыкальный проект вне сцены
</a:t>
            </a:r>
            <a:endParaRPr lang="en-US" sz="259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 идеи переходят к выступлению и обсуждению результата.
</a:t>
            </a:r>
            <a:endParaRPr lang="en-US" sz="15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меняют музыкальное пространство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Запись, которая делает музыку доступной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и программа для записи позволяют сохранить выступление даже в шумном помещении. После этого звук можно отредактировать, добавить баланс и показать тем, кто не был на месте события. Так музыка выходит далеко за пределы одной аудитории.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трек с современными инструментами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проекте ученики могут использовать электронные инструменты, лупы и минусовки. Эти средства помогают собрать цельную композицию даже небольшой группе исполнителей. В результате музыка становится понятной и для участников, и для слушателей.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Онлайн-концерт без сцены и кулис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Видеоплатформы позволяют провести концерт для зрителей из разных городов одновременно. Камера, звук и монтаж становятся частью художественного замысла. Такой формат особенно заметен, когда важно быстро поделиться выступлением и получить отклик.
</a:t>
            </a:r>
            <a:endParaRPr lang="en-US" sz="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музыкальных форматов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основные музыкальные пространства по месту звучания и роли слушателя.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отличаются не только местом звучания, но и тем, как слушатель включается в музыку: от наблюдения до активного участия.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 теме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кино, мультфильмах и играх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Саундтрек помогает сразу понять настроение сцены: тревогу, радость, ожидание или победу. Без музыки многие эпизоды потеряли бы часть своей выразительности и эмоциональной силы.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музыка часто меняется вместе с действиями игрока. Это создаёт ощущение участия, будто звук откликается на каждый шаг и выбор.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музыка поддерживает ключевые моменты сюжета и подчёркивает характер героев. Она может сделать тихую сцену более напряжённой или, наоборот, тёплой и светлой.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Запоминающиеся музыкальные темы нередко живут отдельно от фильма или игры. Их узнают по нескольким нотам, потому что они связаны с ярким образом и сильным впечатлением.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пространства, одна музыка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места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музеях, садах, на крышах и во дворах музыка звучит иначе, чем в зале. Архитектура и эхо становятся частью впечатления и усиливают внимание слушателя.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жанры подходят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пространств особенно подходят камерные ансамбли, хор, джаз и акустические программы. Они не перегружают место, а помогают услышать его характер и звучание.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восприятие музыки вне сцены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небольшие детали, например направление звука или расстояние до сцены, заметно меняют впечатление от одного и того же выступления.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 — звук и близость к исполнителю; именно они сильнее всего делают музыку ясной и эмоционально убедительной.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презентации,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объединяет людей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занятие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или репетиции ученики учатся слушать друг друга, держать общий ритм и действовать как команда.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Ансамбль, хор или флешмоб создают общий темп и настроение, поэтому участники чувствуют себя частью одного события.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выступления остаются разговор, эмоции и желание повторить опыт, а музыка превращается в способ общения.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мероприятие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и памятных датах музыка помогает людям разных возрастов переживать одно и то же событие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концерт доступнее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важны понятные подсказки для зрителя: субтитры, крупная программа, ясный маршрут и спокойная громкость. Такие детали помогают лучше сосредоточиться на музыке.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помогают разные форматы участия: онлайн-показ, короткие номера и акустические версии. Они удобны тем, кто не может прийти лично или только начинает слушать музыку.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сложности музыки вне сцены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что успех зависит не только от идеи, но и от условий площадки и подготовки.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связаны с живым впечатлением, а трудности — с условиями места. Чем точнее подготовка, тем успешнее выступление.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презентации,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для слушателя
</a:t>
            </a:r>
            <a:endParaRPr lang="en-US" sz="2959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первого контакта с пространством до обсуждения впечатлений после выступления.
</a:t>
            </a:r>
            <a:endParaRPr lang="en-US" sz="15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295212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347862"/>
            <a:ext cx="526500" cy="4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6550" y="1484174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84174"/>
            <a:ext cx="526500" cy="46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музыкальные форматы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концерты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на площадях, в переходах и парках, где слушатель встречает исполнителя случайно и может остановиться на несколько минут или остаться дольше.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Иммерсивные проекты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проектах музыка соединяется с пространством, светом и движением зрителей. Человек не только слушает, но и становится частью действия.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диджей-сеты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DJ-сеты строятся на смене треков, ритма и настроения. Они особенно заметны там, где важны движение, свет и коллективное переживание музыки.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Квартирники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домашние концерты создают доверительную атмосферу. Слушатель находится близко к исполнителю и лучше замечает голос, интонацию и детали игры.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Онлайн-концерты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Трансляции позволяют слушать выступления дома, пересматривать удачные моменты и подключаться к событию из любого места, где есть интернет.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создают эффект присутствия в музыке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знакомая мелодия воспринимается по-новому, если она звучит рядом с слушателем и в необычной акустике.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эффект присутствия дают тембр и акустика: они делают звучание живым и особенно заметным для слушателя.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презентации,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вне сцены важна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вне сцены делает культуру частью обычного дня: её слышно в школе, транспорте, интернете и на городских событиях. Так она становится ближе подросткам и понятнее.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форматы учат внимательнее слушать, замечать пространство вокруг и участвовать в общем действии. Музыка помогает людям чувствовать связь друг с другом, даже если они очень разные.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не только на сцене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живёт в городе, школе, кино, играх и цифровой среде. Чем чаще мы встречаем её в повседневности, тем лучше понимаем, что искусство может быть рядом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2026-05-20T18:03:52Z</dcterms:created>
  <dcterms:modified xsi:type="dcterms:W3CDTF">2026-05-20T18:03:52Z</dcterms:modified>
</cp:coreProperties>
</file>