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зависит от света, воды, воздуха, почвы и температуры — и само меняет среду.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живого и неживого вокруг нас
</a:t>
            </a:r>
            <a:endParaRPr lang="en-US" sz="294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животные, грибы и человек выживают только рядом с водой, воздухом, почвой и солнечным светом. Без этих условий жизнь становится трудной или невозможной. В природе все взаимосвязано: каждый элемент поддерживает другой, как единая система.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живое и неживое нельзя разделять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856" y="1648250"/>
            <a:ext cx="725288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8956" y="1648250"/>
            <a:ext cx="725288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5906" y="1648250"/>
            <a:ext cx="725288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7431" y="1648250"/>
            <a:ext cx="725288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4381" y="1648250"/>
            <a:ext cx="725288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Неживая природа — условия для жизни
</a:t>
            </a:r>
            <a:endParaRPr lang="en-US" sz="2991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нужен растениям, чтобы расти и образовывать питательные вещества. От него зависит, насколько хорошо развиваются листья и стебли. Свет также влияет на поведение некоторых животных.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ветер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влияет на скорость развития и активность живых существ. В тепле многие организмы растут быстрее, а в холоде могут меньше двигаться. Ветер переносит влагу и влияет на высыхание.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для дыхания: в нём есть кислород. Животные используют кислород для получения энергии, а растения днём поглощают углекислый газ. Без воздуха организмы страдают.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служит опорой для корней и источником минеральных веществ. В ней живут многие мелкие организмы, которые помогают разлагать остатки. Плодородная почва поддерживает богатый рост растений.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участвует в растворении веществ и переносе питательных элементов. Она помогает организмам сохранять нормальную температуру. Без воды обмен веществ замедляется, и рост становится затруднительным.
</a:t>
            </a:r>
            <a:endParaRPr lang="en-US" sz="89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главный источник энергии в природе
</a:t>
            </a:r>
            <a:endParaRPr lang="en-US" sz="2262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даёт энергию почти всем живым существам на Земле. Зелёные растения с помощью света создают себе пищу — это фотосинтез, без которого цепи питания «останутся без топлива».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созданная растениями пища становится основой для травоядных животных, а те, в свою очередь, могут быть добычей хищников. Поэтому без солнечной энергии жизнь как система быстро нарушается.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энергия уменьшается в цепи питания
</a:t>
            </a:r>
            <a:endParaRPr lang="en-US" sz="2889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в пищевой цепи, тем меньше доступной энергии: часть её тратится на движение, рост и дыхание.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«лестница» обычно не позволяет строить очень длинные цепи: меньше энергии — меньше живых участников на следующем шаге.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школьная модель передачи энергии по трофическим уровням (точные значения зависят от условий среды).
</a:t>
            </a:r>
            <a:endParaRPr lang="en-US" sz="55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воды для живых организмов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всем живым существам: она растворяет вещества и помогает переносить питательные соли. Благодаря этому организм может получать нужные элементы из пищи и почвы.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берут воду корнями, а животные — с пищей и при питье. Рыбы дышат в воде, используя растворённый кислород, который также зависит от водной среды.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жару вода помогает охлаждать организм, а при нехватке влаги растения вянут. Тогда животным сложнее искать пищу и поддерживать нормальную работу тела.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и веществ в природе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и веществ в природе: от нагрева солнцем до разложения остатков организмов.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ногами — целый «город»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есть камешки, песок, вода и воздух. Здесь живут корни растений, дождевые черви, насекомые, а также грибы и бактерии. Они помогают превращать остатки организмов в вещества, нужные для роста.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делает почву плодородной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 почве перегноя и влаги, тем она плодороднее. Перегной удерживает воду и содержит питательные вещества. Поэтому растения в такой почве развиваются лучше и дают больше пищи животным.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почва меняет «пейзаж» для растений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не только кормит: она даёт опору корням. На рыхлой и влажной почве корни легче растут и получают больше элементов. Так неживая часть среды становится опорой для живой природы.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место, где встречаются живое и неживое
</a:t>
            </a:r>
            <a:endParaRPr lang="en-US" sz="24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828064"/>
            <a:ext cx="3377400" cy="19916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факторы неживой природы влияют на живые организмы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фактор неживой природы, его влияние и пример из повседневной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фактор важен по-своему: без света замедляется рост, без воды страдает обмен веществ, температура меняет активность, а почва определяет условия для корней.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«Окружающий мир» и базовые наблюдения за природой.
</a:t>
            </a:r>
            <a:endParaRPr lang="en-US" sz="65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412" y="1596350"/>
            <a:ext cx="503475" cy="5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412" y="2278623"/>
            <a:ext cx="503475" cy="5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412" y="2960900"/>
            <a:ext cx="503475" cy="5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412" y="3632375"/>
            <a:ext cx="503475" cy="575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дыхание живых существ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для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человек дышат кислородом, который есть в воздухе. С его помощью организм получает энергию для движения и работы органов. Без кислорода дыхание нарушается.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«работают» наоборот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растения поглощают углекислый газ и выделяют кислород. Так воздух становится полезным и для животных, и для людей. Поэтому растения важны для качества среды вокруг нас.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нужен всем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поддерживает здоровье людей, помогает животным быть активными и способствует нормальному росту растений. Когда воздух качественный, природные связи работают лучше и стабильнее.
</a:t>
            </a:r>
            <a:endParaRPr lang="en-US" sz="711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мешает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может вредить дыханию и замедлять рост живых организмов. Пыль, дым и вредные газы ухудшают условия, в которых работают дыхательная система и обмен веществ.
</a:t>
            </a:r>
            <a:endParaRPr lang="en-US" sz="7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вода и температура: что важнее для жизни
</a:t>
            </a:r>
            <a:endParaRPr lang="en-US" sz="2458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запускает образование органических веществ у растений, вода поддерживает обмен веществ и транспорт, а температура влияет на темп процессов и активность организмов.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Рассматривать факторы по отдельности недостаточно: при недостатке одного страдают остальные системы, поэтому условия должны быть совместимыми.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учебных представлений из курса биологии (понятия «факторы среды»), 2026-05
</a:t>
            </a:r>
            <a:endParaRPr lang="en-US" sz="58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тоже меняют неживую природу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изменяют микроклимат: деревья создают тень, уменьшают нагрев поверхности и влияют на влажность воздуха вблизи стволов, что отражается на других живых организмах.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удерживают почву и уменьшают размыв, а опавшие листья и остатки растений превращаются в перегной. Так улучшаются условия для жизни новых поколений.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перестраивают среду физически. Бобры строят плотины, из-за чего меняется течение воды и состав обитателей прибрежной зоны.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обеспечивает обратную связь между живым и неживым: грибы и бактерии разрушают остатки организмов, возвращая вещества в почву и воду и поддерживая круговороты.
</a:t>
            </a:r>
            <a:endParaRPr lang="en-US" sz="10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живых существ к условиям среды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переносит засушливые условия благодаря широким ступням, помогающим ходить по песку, и особенностям водного обмена: он дольше обходится без воды и активнее сохраняет жизненные функции.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 сохраняет влагу за счёт колючек вместо листьев, а у рыб обтекаемое тело, облегчающее плавание. У белого медведя густой мех защищает от холода и ветра, повышая выживаемость.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изменение одного фактора влияет на всю природу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Падает уровень воды — ухудшается рост растений, затем снижается кормовая база, и меняются условия в почве и воздухе, например влажность.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видно, что влияние распространяется по «цепочке»: один фактор запускает несколько последствий для живых и неживых компонентов.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модель по учебным понятиям об экологических взаимосвязях (без количественных измерений), 2026-05
</a:t>
            </a:r>
            <a:endParaRPr lang="en-US" sz="55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часть природы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получают из природы материалы для одежды и строений, сырьё для производства и лекарства. Также природа помогает восстанавливаться: прогулки и отдых на свежем воздухе важны для самочувствия.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Человеку необходимы чистая вода, свежий воздух, плодородная почва и растения: они обеспечивают питание, здоровье и нормальные условия жизни. Без них ухудшаются и быт, и работа человека.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деятельность человека нарушает связи: вырубка лесов уменьшает число животных и меняет климат, мусор загрязняет почву и реки, а дым транспорта ухудшает качество воздуха.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заботы о природе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поддерживающих связи между живым и неживым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927082"/>
            <a:ext cx="3377400" cy="1862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связей живого и неживого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неживые факторы важны для живых организмов и к какому результату это приводит.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организмов разные «связки», но смысл один: неживые условия задают возможности, а живые используют их и меняют среду.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школьному курсу биологии: примеры факторов среды и связей в экосистемах, 2026-05
</a:t>
            </a:r>
            <a:endParaRPr lang="en-US" sz="5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50" y="1648250"/>
            <a:ext cx="105420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9009" y="1648250"/>
            <a:ext cx="724762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8655" y="1679217"/>
            <a:ext cx="1116300" cy="992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1015" y="1648250"/>
            <a:ext cx="922425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увидеть эти связи в жизни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и свет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поставить растение ближе к окну, оно будет лучше расти: стебли тянутся к свету, а листья становятся более зелёными. Это показывает работу света как условия жизни.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на стекле и температура
</a:t>
            </a:r>
            <a:pPr algn="ctr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или в пасмурные дни на окнах иногда появляется конденсат. Он связан с изменением температуры и влажности воздуха, поэтому видно, как неживая среда влияет на условия рядом с нами.
</a:t>
            </a:r>
            <a:endParaRPr lang="en-US" sz="857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Аквариум: чистая вода и воздух
</a:t>
            </a:r>
            <a:pPr algn="ctr" indent="0" marL="0">
              <a:lnSpc>
                <a:spcPct val="115000"/>
              </a:lnSpc>
              <a:buNone/>
            </a:pPr>
            <a:r>
              <a:rPr lang="en-US" sz="71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чувствительны к качеству воды и количеству кислорода, растворённого в ней. Если воду не поддерживать, поведение рыб меняется, а значит нарушаются условия дыхания.
</a:t>
            </a:r>
            <a:endParaRPr lang="en-US" sz="839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листья и почвенный круг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меняют цвет и опадают. Со временем они разлагаются, возвращая вещества в почву, и это поддерживает жизнь растений и других обитателей.
</a:t>
            </a:r>
            <a:endParaRPr lang="en-US" sz="88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сохранять природу для будущего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загрязняются вода, воздух и почва, страдают растения и животные, а затем и люди: нарушаются дыхание, питание и здоровье. Природа перестаёт работать как единая система.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вырубают леса, уменьшается количество животных и снижается объём «чистого» воздуха. Сохранение рек, лесов и почв помогает природе оставаться живой и богатой на поколения вперёд.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 неживое тесно связаны и образуют одну природную систему. Свет, вода, воздух, почва и температура создают условия для жизни, а живые организмы меняют среду вокруг себя.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— одна система: живое и неживое связаны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2026-05-14T05:52:13Z</dcterms:created>
  <dcterms:modified xsi:type="dcterms:W3CDTF">2026-05-14T05:52:13Z</dcterms:modified>
</cp:coreProperties>
</file>