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простейших тригонометрических уравнений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все углы, где sin, cos, tg или ctg принимают заданное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аналитика и графики в одном шаге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тригонометрические уравнения опираются на угол и радианную меру. Синус и косинус читаются как координаты точки окружности, тангенс и котангенс — как отношения и наклон. Так геометрия превращается в запись и графический анализ.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простейшими тригонометрическими уравнениями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простейшим относят уравнения вида sin x = a, cos x = a, tg x = a и ctg x = a, где a — заданное число.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Отличительная черта: в уравнении присутствует только одна тригонометрическая функция от одного аргумента, без выражений вида sin(2x) или cos(x+π/3).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— фундамент: они учат находить корни по области значений, периодичности и симметрии, прежде чем переходить к более сложным преобразованиям.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Единичная окружность как модель поиска корней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единичной окружности синус угла равен ординате соответствующей точки, а косинус — абсциссе. Поэтому уравнение превращается в задачу о точках с заданной координатой.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углы вида π/6, π/4, π/3, π/2, π, 3π/2 и 2π помогают быстро проверить идеи и увидеть, что одному и тому же значению функции отвечает несколько углов из-за симметрии.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по определениям периодов: 2π для sin и cos, π для tg и ctg.
</a:t>
            </a:r>
            <a:endParaRPr lang="en-US" sz="66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тригонометрических функций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sin и cos ограничены, пересечений с горизонтальной прямой на промежутке обычно немного; множество корней расширяется именно из-за периодов.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задаёт «повторяемость» решений: где бы ни нашёл один корень, остальные находятся систематически по k∈Z.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-1 ≤ a ≤ 1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значений синуса на единичной окружности (диапазон [-1;1]).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существуют только тогда, когда a принадлежит диапазону значений синуса. При |a|&lt;1 получается два семейства корней, а при a=±1 — по одному семейству.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a должно лежать в области возможных синусов.
</a:t>
            </a:r>
            <a:endParaRPr lang="en-US" sz="31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cos x = a: симметрия относительно оси Ox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 x = a имеет смысл только при -1 ≤ a ≤ 1, потому что косинус принимает значения на отрезке [-1;1].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можно записать как x = ±arccos a + 2πk, где k∈Z; знак «±» отражает две позиции точки на окружности с одинаковой абсциссой.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 = 1, то корни имеют вид x = 2πk, а при a = -1 получаем x = π + 2πk — точки находятся на крайней оси абсцисс.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эти углы соответствуют точкам с одной и той же координатой по оси Ox, то есть решения симметричны относительно неё.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tg x = a и его особенности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Ограничение аргумента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определён не везде: x ≠ π/2 + πk, k∈Z. Поэтому в этих точках уравнение просто не может иметь корней.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Запись общего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действительного a уравнение tg x = a имеет бесконечно много решений: x = arctg a + πk, k∈Z. Достаточно учесть период.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Зачем это в 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π и отсутствие ограничений по a делают тангенс удобным для решения «по шаблону», особенно когда речь идёт о наклоне и угловом коэффициенте.
</a:t>
            </a:r>
            <a:endParaRPr lang="en-US" sz="10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ctg x = a и связь с тангенсом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Котангенс не определён при x = πk, k∈Z, так как в этих точках sin x = 0, а ctg x = cos x / sin x невозможно.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решение при любом a
</a:t>
            </a:r>
            <a:pPr algn="l" indent="0" marL="0">
              <a:lnSpc>
                <a:spcPct val="115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любого действительного a уравнение ctg x = a имеет бесконечно много решений: x = arcctg a + πk, k∈Z, поскольку котангенс периодичен с периодом π.
</a:t>
            </a:r>
            <a:endParaRPr lang="en-US" sz="1302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дробь
</a:t>
            </a:r>
            <a:pPr algn="l" indent="0" marL="0">
              <a:lnSpc>
                <a:spcPct val="115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ctg x часто рассматривают как обратную величину тангенса: ctg x = 1/tg x. Это помогает использовать уже знакомые свойства tg.
</a:t>
            </a:r>
            <a:endParaRPr lang="en-US" sz="1292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тангенсом ускоряет проверку ответов: если вы умеете находить tg-углы, то по формуле обратной связи легче контролировать решения по ctg.
</a:t>
            </a:r>
            <a:endParaRPr lang="en-US" sz="13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простейшее тригонометрическое уравнение
</a:t>
            </a:r>
            <a:endParaRPr lang="en-US" sz="2243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— от распознавания вида до записи полного ответа с параметром k∈Z.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8344"/>
            <a:ext cx="3432300" cy="13880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общих решений и условия существования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уравнения sin x = a, cos x = a, tg x = a, ctg x = a с допустимыми значениями правой части, общим видом корней и периодом соответствующей функции.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ответ был полным, сначала проверяют существование (ограничения a), затем выбирают формулу семейства и обязательно добавляют параметр k∈Z с периодом.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тригонометрии (единичная окружность и периодичность функций).
</a:t>
            </a:r>
            <a:endParaRPr lang="en-US" sz="7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записи корней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семействами решений и обратными функциями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sin x = a и cos x = a нередко записывают только одно семейство корней, теряя вторую ветвь симметричных углов. Другая распространённая причина — неверно выбранная обратная тригонометрическая функция вместо нужной формы решения.
</a:t>
            </a:r>
            <a:endParaRPr lang="en-US" sz="1014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проверке допустимости a и в периодичности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sin x и cos x также ошибочно получают ответы при a &gt; 1 или a &lt; −1: такие значения не достигаются функцией. Ещё один сбой — игнорирование периода и потеря параметра k∈Z, из-за чего решение оказывается неполным.
</a:t>
            </a:r>
            <a:endParaRPr lang="en-US" sz="10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функций sin, cos, tg, ctg на единичной окружности и их периодов (учебный материал).
</a:t>
            </a:r>
            <a:endParaRPr lang="en-US" sz="54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имеют простейшие уравнения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sin x = a и cos x = a число решений меняется: при подходящем a бывают два семейства, одно (краевой случай) или ни одного.
</a:t>
            </a:r>
            <a:endParaRPr lang="en-US" sz="1179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Объединяющий принцип: область значений функции задаёт возможность решений, а период определяет регулярное повторение корней и их бесконечность для tg и ctg.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22789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810969"/>
            <a:ext cx="614400" cy="4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055814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способ проверки числа корней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 прямой y=a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точки пересечения графика y=f(x) с горизонтальной линией y=a. Для sin x и cos x это сразу показывает, где пересечений две, одно или нет на выбранном промежутке.
</a:t>
            </a:r>
            <a:endParaRPr lang="en-US" sz="879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и косинус: симметрия на участке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графиков видно, что sin x и cos x могут давать два угла с одинаковым значением функции, причём они связаны симметрией относительно соответствующей оси на окружности.
</a:t>
            </a:r>
            <a:endParaRPr lang="en-US" sz="838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 котангенс: ветви и асимптоты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tg x и ctg x графический метод дополнительно выявляет вертикальные асимптоты и то, что ветви повторяются каждые π. Поэтому корни идут цепочкой бесконечно.
</a:t>
            </a:r>
            <a:endParaRPr lang="en-US" sz="8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точными значениями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sin x = 1/2 имеет корни x = π/6 + 2πk и x = 5π/6 + 2πk, k∈Z. Значения берутся из стандартной таблицы и дополняются периодом 2π.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cos x = −1/2 имеет корни x = 2π/3 + 2πk и x = 4π/3 + 2πk, k∈Z. Здесь используется период 2π и знак для углов с заданной абсциссой.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tg x = √3 имеет корни x = π/3 + πk, k∈Z. Поскольку период тангенса равен π, семейство повторяется через каждые полповорота.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каждого корня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корень соответствует углу поворота на единичной окружности, при котором абсцисса, ордината или их отношение совпадают с заданным числом. Поэтому одинаковые значения функций появляются в заранее предсказанных местах окружности.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синуса корни идут парно: одной и той же ординате соответствуют точки, симметричные относительно оси Oy. Для косинуса аналогичная симметрия относится к оси Ox, а затем всё повторяется с периодом.
</a:t>
            </a:r>
            <a:endParaRPr lang="en-US" sz="10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уточнение найденных корней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контроля применима к любым простейшим тригонометрическим уравнениям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тригонометрических функций и их периодичность из школьного курса.
</a:t>
            </a:r>
            <a:endParaRPr lang="en-US" sz="72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свойств простейших уравнений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формулу ответа: сначала учитывают область значений функции и область допустимых аргументов, затем определяют число семейств корней и период повторения.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один и тот же общий принцип (область значений + период + семейства) определяет, будут ли решения и сколько их, особенно для sin и cos.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тема нужна в геометрических задачах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тригонометрические уравнения помогают находить углы в прямоугольных и произвольных треугольниках, когда в условии появляются длины, координаты или известные отношения между сторонами.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удобны при работе с периодическими углами поворота: после одного «удачного» угла можно системно продолжить решение, учитывая, что конфигурация повторяется через период.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тема ускоряет переход от рисунка к точной записи ответа: вы учитесь формулировать все возможные углы сразу, а не «угадывать» отдельные значения, что критично в задачах на полный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искать корни без потерь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простейших тригонометрических уравнений определяются периодичностью функций, их областью значений и симметрией единичной окружности. Для sin x = a и cos x = a нужна проверка −1 ≤ a ≤ 1, для tg x = a и ctg x = a корни существуют при любом действительном a.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2026-05-13T10:48:46Z</dcterms:created>
  <dcterms:modified xsi:type="dcterms:W3CDTF">2026-05-13T10:48:46Z</dcterms:modified>
</cp:coreProperties>
</file>