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Клеточное строение организма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изучаем её строение и функции в организмах.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клетки и развитие теории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под микроскопом. Позже, в XIX веке, Шванн и Шлейден доказали, что все живые существа состоят из клеток, заложив основы современной биологии.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клетка?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это самая маленькая живая единица, способная выполнять жизненные функции: питание, рост, деление и взаимодействие с окружающей средой.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Миниатюрная единица жизни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разнообразие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универсальны, другие — специализированы для определённых задач, например, нервные или мышечные клетки выполняют уникальные функции.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построены на клеточной основе, без клеток существование жизни невозможно, что подчёркивает фундаментальную важность клеточного строения.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только в клетках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8454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2943103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294310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простые клетки без ядра и мембранных органелл, представленные бактериями и археями.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оформленное ядро и множество органелл, они составляют животных, растения и грибы.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прокариотов ДНК лежит свободно, а у эукариот — заключена внутри ядра, что обеспечивает сложное регулирование функций.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способны к специализации, что позволяет органам эффективно выполнять разнообразные функции.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различия между прокариотами и эукариотами по основным характеристикам.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сложнее устроены и обладают большим разнообразием функций благодаря наличию органелл и ядра.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средней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животной клетки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хранитель информации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сосредоточена ДНК, контролирующая процессы жизни клетки и её размножения, что делает его ключевым компонентом животной клетки.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энергостанция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вырабатывают энергию в форме АТФ, обеспечивая ресурсы для жизнедеятельности клетки и её активной работы.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 аппарат Гольджи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расщепляют ненужные вещества, а аппарат Гольджи отвечает за упаковку и транспорт белков внутри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растительной клетки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клеточная стена придаёт растительной клетке форму и защищает её от внешних воздействий, обеспечивая механическую прочность.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стена для поддержки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 осуществляют фотосинтез, преобразуя свет в энергию и синтезируя питательные вещества.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 накапливает воду и питательные вещества, поддерживает тургор и участвует в обмене веществ растительной клетки.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— хранилище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клеточной мембраны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транспорт веществ, обеспечивая селективный обмен между клеткой и внешней средой.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рецепторы на мембране клетка получает сигналы из окружающей среды, адаптируя своё поведение.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участвует в межклеточном взаимодействии, поддерживая единство тканей и органов.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мембраны — двойной слой липидов с белками — обеспечивает устойчивость и гибкость клетке.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пространство между мембраной и органеллами, создавая среду для химических реакций.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цитозоле протекают процессы синтеза белков и обмена веществ — ключ к жизнедеятельности клетки.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множество растворённых веществ и ферментов, обеспечивая эффективное функционирование клеточных 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биореактор клетки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в работе клетки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мембраной с порами, через которые проходят молекулы, регулируя вход и выход веществ, сохраняя внутреннее содержание.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передача информации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хроматине находится ДНК — генетический материал, который хранит инструкции развития и функционирования клетки.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и синтез рибосом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внутри ядра отвечает за образование рибосом, необходимых для последовательного синтеза белков в клетке.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участвуют в образовании молекул АТФ — главного источника энергии клетки — через процесс окислительного фосфорилирования, расщепляя глюкозу и другие вещества.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зависит от активности клетки: мышечные клетки, нуждающиеся в большом количестве энергии, содержат их значительно больше, чем менее активные.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способны делиться независимо от процесса клеточного деления, обеспечивая адаптацию энергетических ресурсов к потребностям клетки.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органеллы имеют собственную ДНК, особенную и отличную от ядерной, что позволяет им самостоятельно создавать нужные белки.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присутствуют у растений и некоторых водорослей, выполняя функцию преобразования солнечной энергии в химическую через фотосинтез.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пространство хлоропластов разделено на стому и мембранные тилакоиды, где локализован пигмент хлорофилл для улавливания света.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заключается в синтезе органических веществ из воды и углекислого газа, обеспечивая растения питательными веществами и кислородом.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фотосинтез и образование питательных веществ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клеточные органеллы и их роли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отвечает за модификацию, сортировку и упаковку белков перед их доставкой к месту назначения внутри или вне клетки.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которые разлагают ненужные и повреждённые компоненты клетки, обеспечивая её обновление и защиту.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запасают воду, ионы и питательные вещества, а также участвуют в поддержании тургора и удалении продуктов обмена веществ.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структуры, где происходит сборка белков по информации, содержащейся в РНК, могут быть как свободными, так и связанными с эндоплазматическим ретикулумом.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8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1–100 мкм
</a:t>
            </a:r>
            <a:endParaRPr lang="en-US" sz="668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одноклеточных значительно варьируются, что позволяет им приспосабливаться к разным условиям и эффективно выполнять все функции жизни в одной клетке.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размерный диапазон обеспечивает быструю адаптацию и высокую скорость обмена веществ у одноклеточных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 многоклеточных организмах
</a:t>
            </a:r>
            <a:endParaRPr lang="en-US" sz="247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Отвечая за сокращения и движение, мышечные клетки имеют продолговатую форму и содержат специальные белки актин и миозин для сокращения. Это позволяет телу выполнять сложные движения.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двигательная сила организма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клетки: передача сигналов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обладают длинными отростками — аксонами и дендритами, которые обеспечивают быструю передачу электрических сигналов, координируя работу организма и реакцию на внешние раздражители.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образуют покрытие органов и тела, защищая внутренние структуры от повреждений и инфекций. Они тесно прилегают друг к другу, образуя плотный барьер.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клетки: защита и барьер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разнообразие размеров клеток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клеток варьируется сотни раз, что определяет их функции и способы взаимодействия внутри организма.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Меньшие клетки быстрее обмениваются веществами, в то время как крупные специализированные выполняют сложные функции, требующие большой площади и объёма.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клеточная биология, 2022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митоза в клетке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последовательных фаз клеточного деления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имеют вытянутую форму с длинными отростками для эффективной передачи нервных импульсов на большие расстояния внутри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клетки с функцией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содержат упорядоченные белковые волокна, позволяющие им сокращаться и обеспечивать движение тела и внутренних органов.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двояковогнутую форму, увеличивающую поверхность для переноса кислорода и облегчая прохождение через узкие кровеносные сосуды.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2325" y="175625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75" y="1756250"/>
            <a:ext cx="410550" cy="469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клеток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рассматривать клеточные структуры с нанометровым разрешением, раскрывая мельчайшие детали органелл и мембран.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специальные красители для визуализации белков и органелл, помогая изучать взаимодействия внутри клетки в реальном времени.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 секвенирование ДНК позволяют анализировать генетическую информацию клеток, выявлять мутации и изучать наследственные заболевания.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раскрывает основы жизни, позволяет понять здоровье и болезни, способствует развитию медицины и биотехнологий для улучшения качества жизни.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понимания клеточного строения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2026-05-09T03:18:13Z</dcterms:created>
  <dcterms:modified xsi:type="dcterms:W3CDTF">2026-05-09T03:18:13Z</dcterms:modified>
</cp:coreProperties>
</file>