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меняет воздух, а атмосфера — климат.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суши, атмосфера и климат Земли
</a:t>
            </a:r>
            <a:endParaRPr lang="en-US" sz="247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создаёт облака, ветер и осадки, а климат показывает, какими они бывают в среднем много лет. На него влияют широта, океан и рельеф.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погода, климат и рельеф
</a:t>
            </a:r>
            <a:endParaRPr lang="en-US" sz="2886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атмосфера работают вместе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переносит тепло и влагу на большие расстояния. Воздушные потоки могут смягчать жару, приносить похолодание или вызывать осадки в новом районе.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нагрев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распределяется по Земле неравномерно, поэтому одни поверхности нагреваются сильнее, а другие слабее. Это запускает обмен энергией между сушей и воздухом.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направляет движение ветров, задерживает облака и меняет условия на склонах. Горы, равнины и плато создают разные местные климатические особенности.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климат нельзя объяснить одним фактором. Он формируется там, где вместе действуют Солнце, атмосфера, рельеф и расположение территории на Земле.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чём разница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 чувствуем погоду: тепло или холод, ветер, облака, дождь. Эти условия могут заметно измениться уже к вечеру.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лет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наблюдать долго, видно повторяющиеся особенности: где чаще идут дожди, где жарко, а где холодно. Это уже климат.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ливень или одна жара не меняют климат. Для выводов нужны данные примерно за 30 лет и больше.
</a:t>
            </a:r>
            <a:endParaRPr lang="en-US" sz="9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движется по Земле
</a:t>
            </a:r>
            <a:endParaRPr lang="en-US" sz="2213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и полюса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получает больше солнечной энергии, чем полюса. Из-за этого воздух у поверхности нагревается сильнее, поднимается вверх, и давление там понижается.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тёплый воздух поднимается, а холодный опускается, возникают области низкого и высокого давления. Они образуют основу общей циркуляции атмосферы.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потоки стремятся выровнять эти различия. Поэтому появляются постоянные ветры, которые переносят тепло, влагу и облака между широтами.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рельефа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пути ветра стоят горы, равнины или плато, поток меняется. Рельеф может ускорить воздух, ослабить его или заставить подниматься.
</a:t>
            </a:r>
            <a:endParaRPr lang="en-US" sz="9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600" y="724175"/>
            <a:ext cx="6157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массы: что они приносят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96950" y="146867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объём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масса формируется над большой территорией и долго сохраняет общие свойства. Поэтому она приносит в новые районы примерно одинаковые температуру и влажность.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6950" y="223940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воздушные массы обычно содержат больше влаги. Они чаще дают облачность, туман и осадки, особенно если приходят с океана на сушу.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996950" y="3010125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массы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массы формируются над сушей. Они суше, поэтому чаще приносят ясную погоду, резкие перепады температуры и меньшее количество осадков.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996950" y="3780850"/>
            <a:ext cx="4142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 рельефом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такие массы встречают горы или равнины, результат различается. На равнинах они проходят дальше, а горы заставляют воздух подниматься и меняться.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давления и ветры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давления образуют «каркас» движения воздуха, а рельеф меняет скорость и направление потоков у поверхности.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поясов давления объясняет, почему на Земле возникают устойчивые ветры и пути перемещения воздушных масс.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физической географии Земли, обобщение по учебным материалам
</a:t>
            </a:r>
            <a:endParaRPr lang="en-US" sz="7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773500" y="775075"/>
            <a:ext cx="71886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Равнины: свободный проход для воздуха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64679" y="1461195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движение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открытой поверхности воздух почти ничем не задерживается. Поэтому над равнинами легче перемещаются фронты, циклоны и антициклоны, принося погоду издалека.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431330" y="2506211"/>
            <a:ext cx="3742163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влажность на равнинах меняются плавнее, чем в горах. Здесь климатические условия часто зависят сразу от нескольких направлений.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773503" y="3551199"/>
            <a:ext cx="3577594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могут принимать влияние морского, континентального и полярного воздуха. Из-за этого одна и та же территория испытывает разные типы погоды.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высота меняет температуру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горы может стоять тёплая погода, а на вершине уже лежать снег. Поэтому рядом могут соседствовать разные природные условия.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падает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в горы воздух становится холоднее. В среднем температура уменьшается примерно на 0,6 °C на каждые 100 метров высоты.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Разреженный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большой высоте воздух разрежённее, а давление ниже. Это тоже влияет на самочувствие людей и на особенности погоды в горах.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Плато: ровная поверхность на большой высоте
</a:t>
            </a:r>
            <a:endParaRPr lang="en-US" sz="2484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48350" y="2318900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 — это возвышенная равнина с почти ровной поверхностью. Из-за высоты воздух здесь обычно прохладнее, чем на соседних низменностях.
</a:t>
            </a:r>
            <a:endParaRPr lang="en-US" sz="904" dirty="0"/>
          </a:p>
        </p:txBody>
      </p:sp>
      <p:sp>
        <p:nvSpPr>
          <p:cNvPr id="10" name="Text 3"/>
          <p:cNvSpPr txBox="1"/>
          <p:nvPr/>
        </p:nvSpPr>
        <p:spPr>
          <a:xfrm>
            <a:off x="35298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нагрев и 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открытая поверхность плато быстро нагревается, а ночью столь же быстро отдаёт тепло. Поэтому суточные колебания температуры часто заметны сильнее.
</a:t>
            </a:r>
            <a:endParaRPr lang="en-US" sz="904" dirty="0"/>
          </a:p>
        </p:txBody>
      </p:sp>
      <p:sp>
        <p:nvSpPr>
          <p:cNvPr id="11" name="Text 4"/>
          <p:cNvSpPr txBox="1"/>
          <p:nvPr/>
        </p:nvSpPr>
        <p:spPr>
          <a:xfrm>
            <a:off x="6011349" y="2318901"/>
            <a:ext cx="22167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Суровее, чем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большой высоте воздух разрежён, а климат нередко суше и ветренее. Такие условия отличают плато от равнин той же широты.
</a:t>
            </a:r>
            <a:endParaRPr lang="en-US" sz="9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склона к осадкам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орографического подъёма воздуха у горного склона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тень за горами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Наветренная сторона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Наветренный склон заставляет воздух подниматься. При подъёме он охлаждается, и водяной пар легче превращается в капли. Поэтому здесь чаще формируются облака и выпадают осадки.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Подветренный склон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хребта воздух уже потерял часть влаги. Он опускается, нагревается и становится суше, поэтому подветренные районы получают гораздо меньше осадков.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тень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контраст называют дождевой тенью. Он особенно заметен там, где горы высокие и протяжённые: одна сторона может быть зелёной, а другая — сухой.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горы усиливают осадки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встречи воздушных масс у горного рельефа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горах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Нижний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Внизу, где теплее и больше почвенного тепла, обычно развиваются леса. Здесь дольше держится влага, а растения получают достаточно света, тепла и воды.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Средний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температура снижается, и леса сменяются лугами и горными травами. Эти участки получают больше ветра и меньше тепла, но ещё подходят для растительности.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Высокогорный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лето становится коротким, а почвы беднее. Поэтому появляются тундроподобные сообщества, мхи и лишайники, которые выдерживают холод и сильный ветер.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9834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Вершинный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больших высотах растения почти не растут, потому что там слишком холодно и мало кислорода. Сохраняются лишь снежники, ледники и голые скалы.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54290" y="1648250"/>
            <a:ext cx="1054200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015" y="1648250"/>
            <a:ext cx="922425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климатические барьеры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барьер
</a:t>
            </a:r>
            <a:pPr algn="ctr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задерживают влажные воздушные массы, поэтому на наветренных склонах выпадает больше осадков. За хребтом воздух суше, и природные условия заметно меняются.
</a:t>
            </a:r>
            <a:endParaRPr lang="en-US" sz="883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Перенаправление ветров
</a:t>
            </a:r>
            <a:pPr algn="ctr" indent="0" marL="0">
              <a:lnSpc>
                <a:spcPct val="115000"/>
              </a:lnSpc>
              <a:buNone/>
            </a:pPr>
            <a:r>
              <a:rPr lang="en-US" sz="71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вытянуты вдоль западного края Южной Америки и сильно перестраивают движение ветров. Из-за этого побережья и внутренние районы получают разное количество влаги.
</a:t>
            </a:r>
            <a:endParaRPr lang="en-US" sz="845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облачность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в Северной Америке влияют на путь циклонов и антициклонов, а значит — на облачность и осадки. Рельеф не только останавливает воздух, но и направляет его.
</a:t>
            </a:r>
            <a:endParaRPr lang="en-US" sz="82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холод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высотах температура ниже, чем на равнинах той же широты. Поэтому горные области часто имеют более прохладный климат и иной набор природных зон.
</a:t>
            </a:r>
            <a:endParaRPr lang="en-US" sz="8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рельефа на климат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380890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Барьерные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и соседние хребты создают резкий контраст между очень влажными районами и внутренними территориями. Рельеф меняет не только осадки, но и направление ветров.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94550" y="1524275"/>
            <a:ext cx="17541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Азия и муссоны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муссоны несут влажный океанический воздух в глубь материка. Когда он встречает горные цепи, на склонах усиливаются дожди, а за хребтами становится суше.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17050" y="1524275"/>
            <a:ext cx="18099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Анды и 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Америке Анды разделяют влажные и сухие области. На тихоокеанской стороне и во внутренних районах климат различается настолько, что меняются природные зоны.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Увлажнённость в разных условиях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типичные различия в увлажнённости местности: океаническое влияние повышает влажность, а горная тень её снижает. Это помогает увидеть местные отклонения внутри одного пояса.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широтный пояс может быть влажным у моря и сухим за горами; рельеф заметно меняет местный климат.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по типичным географическим различиям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85006"/>
            <a:ext cx="3377400" cy="10777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рельефа и природных зон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климата и рельефа показывает, где чаще формируются разные природные зоны.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влаги и ниже температура поддерживают леса и снежники, а сухость и тепло способствуют степям и пустыням.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связать рельеф и климат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рельефа и климата по простой схеме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суши работает вместе с атмосферой: он меняет нагрев, влажность и движение воздуха. Поэтому климат нельзя понять без высоты, формы поверхности и направления воздушных потоков.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не только фон, но и фактор климата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2026-07-26T18:46:51Z</dcterms:created>
  <dcterms:modified xsi:type="dcterms:W3CDTF">2026-07-26T18:46:51Z</dcterms:modified>
</cp:coreProperties>
</file>