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разнообразие клеток и вирусов: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клеток и вирусов: строение, функции и уникальные особенности.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вирусы: фундамент жизни и вызовы медицины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базовая единица жизни всех организмов, а вирусы — неклеточные формы, способные вызывать болезни и влиять на генетику. Их роль важна для экологии, медицины и биологии в целом.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минимальной единицей живого, обеспечивающей рост, обмен веществ и размножение. Она служит основой всех живых организмов, кроме вирусов.
</a:t>
            </a:r>
            <a:endParaRPr lang="en-US" sz="145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ядра, в отличие от эукариотических, которые содержат ядро и комплексные органоиды. К растениям, животным и грибам относятся эукариоты.
</a:t>
            </a:r>
            <a:endParaRPr lang="en-US" sz="139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имеет сложную внутреннюю структуру с ядром и органоидами, что обеспечивает выполнение множества функций жизнедеятельности.
</a:t>
            </a:r>
            <a:endParaRPr lang="en-US" sz="144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клеток живых организмов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целлюлозы придаёт растительной клетке прочность и форму, защищая её от внешних воздействий и поддерживая структуру.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занимает значительное пространство, содержит клеточный сок и регулирует давление внутри клетки, что поддерживает её тургор и форму.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поглощающий свет для фотосинтеза — процесса образования питательных веществ из воды и углекислого газа.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растительной клетки и её компоненты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животной клетки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окружена лишь плазматической мембраной, отсутствует клеточная стенка. Это обеспечивает её гибкость и возможность принимать разнообразные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цитоплазме находятся лизосомы для расщепления веществ и центриоли, необходимые для деления клетки. Также присутствуют ядро, митохондрии и другие жизненно важные органоиды.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клеток грибов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клеточная стенка грибов содержит хитин, а не целлюлозу, что придаёт им особую устойчивость и эластичность. Хлоропласты в грибах отсутствуют.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вакуоли грибной клетки меньше растительных, однако сохраняют функции хранения и поддержания внутреннего давления для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70" y="1508047"/>
            <a:ext cx="3655810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клеточных признаков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отличий клеток растений, животных и грибов по ключевым признакам.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хлоропласты и целлюлозную стенку, грибы — хитиновую стенку, а животные — плазматическую мембрану.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строение и функции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липидов, в который встроены белки, обеспечивая ей прочность и гибкость.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обмен веществ, пропуская полезные соединения внутрь и выводя токсины наружу, поддерживая гомеостаз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мембрана защищает клетку от вредных внешних факторов, выполняя барьерную функцию и участвую в сигнализации.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581" y="1443550"/>
            <a:ext cx="369337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 их функции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наследственную информацию и управляет всеми процессами в клетке, контролируя синтез белков.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Генерируют энергию в форме АТФ через процессы клеточного дыхания, обеспечивая питание клеточных функций.
</a:t>
            </a:r>
            <a:endParaRPr lang="en-US" sz="1479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белки, необходимые для структуры и работы клетки, соединяя аминокислоты в нужной последовательности.
</a:t>
            </a:r>
            <a:endParaRPr lang="en-US" sz="1443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гладкую и шероховатую части; синтезирует липиды и белки, обеспечивает их транспорт по клетке.
</a:t>
            </a:r>
            <a:endParaRPr lang="en-US" sz="1408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Сортирует, модифицирует и пакует вещества для доставки внутриклеточных и наружных компонентов.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процесс фотосинтеза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— зелёный пигмент, улавливающий солнечный свет для преобразования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процесс, превращающий световую энергию в химическую, синтезируя глюкозу из углекислого газа и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выделяется кислород, который необходим для дыхания большинства живых организмов на Земле.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присутствуют только в растительных клетках и некоторых одноклеточных организмах, обеспечивая автономное питание через свет.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растительных клеток удерживает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одна большая вакуоль заполнена клеточным соком, поддерживая внутреннее давление — тургор. Это помогает сохранять упругость листьев и стеблей, благодаря чему растения остаются крепкими и устойчивыми.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вакуоли грибов служат хранилищем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грибов вакуоли обычно меньше, но выполняют важную функцию хранения и поддержания внутреннего баланса. Они аккумулируют питательные вещества и отходы, способствуя нормальному функционированию клеток.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в животных клетках перерабатывают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животных клетках встречаются пищеварительные вакуоли, которые участвуют в расщеплении поглощённых веществ. Такие структуры помогают клетке получать необходимые питательные соединения и избавляться от ненужных остатков.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в разных типах клеток: разнообразие и функции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АТФ-единиц на каждую молекулу глюкозы производят митохондрии для поддержания жизненных процессов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эукариотических клетках митохондрии обеспечивают производство энергии в форме АТФ через клеточное дыхание.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клеточных стенок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целлюлозная 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прочность и защиту, способствует поддержанию формы клетки и устойчивости всей ткани.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хитиновая 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гибкостью и устойчивостью, за счёт состава из хитина, позволяющего грибам эффективно адаптироваться к среде.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отсутствие клеточной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покрыты только плазматической мембраной, что даёт им пластичность и возможность принимать разнообразные формы.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клеток растений, животных и грибов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клетки растений содержат многочисленные хлоропласты, что обеспечивает процесс фотосинтеза — основного способа получения энергии в растениях.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животных богаты митохондриями, которые обеспечивают энергией сокращение мышц, необходимое для движения и жизнедеятельности.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Дрожжевые клетки — одноклеточные грибы, способные к самостоятельному питанию и размножению, широко применяются в пищевой промышленности и биотехнологии.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клеток и вирусов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клеток значительно превышает размеры вирусов, что отражает различия в структуре и сложности этих биологических форм.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сотни раз мельче клеток, что объясняет их неклеточную природу и зависимость от клеток-хозяев для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основные отличия от клеток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клеточной организации: отсутствуют ядро и органоиды, что отличает их от живых клеток растений, животных и грибов.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вируса заключён в белковую оболочку — капсид, который защищает его и участвует в проникновении в клетки хозяина.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вируса: нуклеиновая кислота и капсид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Нуклеиновая кислота окружена защитным белковым капсидом, обеспечивающим устойчивость во внешней среде и взаимодействие с клетками-хозяевами.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вирусов есть дополнительная липидная оболочка, которая помогает им проникать в клетки и уклоняться от иммунной защиты.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компонент вируса — нуклеиновая кислота (ДНК или РНК), которая хранит всю генетическую информацию для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 (бактериофаг)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репликации вируса в клетках хозяина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вызывают заболевания у многих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вирусам относят возбудителей гриппа, кори, ВИЧ, которые поражают человека, а также вирусные болезни растений и животных с серьёзными последствиями для экосистемы.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вирусов в генной инженерии и вакцинации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вирусы применяются для создания вакцин и генно-инженерных методов, позволяющих бороться с болезнями и исследовать функции генов.
</a:t>
            </a:r>
            <a:endParaRPr lang="en-US" sz="1017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природные противобактериальные агенты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вирусы, поражающие бактерии, используются для борьбы с инфекциями, особенно при устойчивости бактерий к антибиотикам, что открывает новые возможности терапии.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природе и медицине: влияние и применение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клетках и вирусах для науки 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клеточного строения и уникальных вирусных особенностей помогает понять фундаментальные процессы биологии и способствует развитию медицины и экологии.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2026-05-08T10:00:33Z</dcterms:created>
  <dcterms:modified xsi:type="dcterms:W3CDTF">2026-05-08T10:00:33Z</dcterms:modified>
</cp:coreProperties>
</file>