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водохранилища: что это и зачем они нужны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возникают в природе, а водохранилища создаёт человек. Они дают воду, меняют природу и помогают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существам. Озёра — крупные природные «хранилища» пресной воды, а водохранилища помогают запасать её и снабжать города и поля. Оба вида водоёмов меняют ландшафт и жизнь людей в разных регионах мира и России.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водоёмы важны на географии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это естественный водоём в углублении суши, где вода накапливается и сохраняется. Оно может быть небольшим или очень крупным, с разной глубиной и береговой линией.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 озёра речные воды, дожди, таяние снега и льда, а также подземные источники. Количество поступающей воды меняется по сезонам, поэтому уровень воды может колебаться.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соли озёра бывают пресные и солёные. По наличию стока они делятся на сточные — из них вытекает река, и бессточные — где стока почти нет.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озёра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 тектонические котловины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появляются после движения и последующего таяния ледников: в толще и под действием льда формируются углубления, которые затем заполняются водой. Такие озёра часто встречаются в северных районах.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Вулканические, карстовые и запрудные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связаны с движениями земной коры и нередко бывают очень глубокими. Запрудные возникают, когда речную долину переграждают обвал, оползень или поток лавы.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ледниковые и тектонические котловины: они дают крупные озёра с разной глубиной и формой берегов.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происхождения котловин влияют на размеры, глубину и особенности озёр: от «чаш» ледникового типа до глубоких тектонических впадин.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типов озёрных котловин по школьной географии; точные доли в процентах в источниках могут различаться.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озёр по происхождению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20" y="1734625"/>
            <a:ext cx="3142411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мира: сравнение размеров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примеры крупнейших озёр по площади и глубине.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заметно различаются: одни поражают площадью, другие — глубиной. На это влияют происхождение котловин и свойства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приведены по школьным справочным материалам; отдельные значения могут немного отличаться в разных изданиях.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озёр для природы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«регулятор»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 помогают сглаживать сезонные изменения в окружающей местности. Благодаря им уменьшается резкость колебаний температуры воздуха рядом с берегами.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и внутри озера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обитают рыбы, водные растения и насекомые, а рядом кормятся и живут птицы и другие животные. Берега создают условия для размножения и укрытия.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заросли в прибрежной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влажных берегов часто формируются болота, луга и заросли камыша. Эти сообщества связывают сушу и воду, поддерживая разнообразие видов.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грязи и ила оседают на дне и в береговой зоне, поэтому озёра работают как природные фильтры. Это помогает сохранять более прозрачную среду для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океан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называют самым глубоким озером планеты. Он хранит огромный запас пресной воды и поддерживает уникальные условия для многих видов растений и животных. Даже путешествие по его берегам впечатляет разными пейзажами и «характером» воды.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и Онега: крупные озёра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и Онежское озёра входят в число крупнейших озёр Европы. Они важны для природы северо-запада России и заметно влияют на местный ландшафт и жизнь людей. Здесь сочетаются богатые водные ресурсы и возможности отдыха.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Эльтон и Баскунчак: соль и лечебные грязи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Эльтон и Баскунчак — солёные озёра, которые известны добычей соли и лечебными грязями. Их особенность — высокая солёность воды и уникальные природные условия. Поэтому эти места стали узнаваемыми точками для туризма и отдыха.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озёра 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озёра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использования озёр и основные риски для природы.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— это искусственный водоём, который создают при помощи плотины на реке. Оно накапливает воду и помогает выравнивать поступление воды в разное время года.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строят, чтобы обеспечить работу гидроэлектростанций, снабжение водой городов, орошение полей и защиту от сильных паводков. В засушливые периоды запас особенно важен.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озёр, водохранилища всегда связаны с деятельностью человека: их объём и режим работы зависят от плотины и управления стоком реки.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водохранилище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водохранилище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создании водоёма плотинного типа: от выбора створа до режима работы после заполнения.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накоплению воды водохранилища делают подачу по времени более стабильной: в сухой период воду получают там, где она нужна, а не только по сезону.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большинства водохранилищ — обеспечить людям воду и энергию, а также снизить риски из-за неравномерного стока. Остальные виды использования зависят от условий района.
</a:t>
            </a:r>
            <a:endParaRPr lang="en-US" sz="1158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по природопользованию; точные количественные показатели для всех функций не универсальны и зависят от конкретного водоёма.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нужны водохранилища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687435"/>
            <a:ext cx="3832800" cy="2604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по географии России; параметры могут уточняться по паспорту конкретного водохранилища.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водохранилищ по расположению и назначению: где находятся, как устроены и какую роль играют в хозяйстве.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прослеживается общая закономерность: крупнейшие водохранилища работают сразу на воду и экономику, особенно на выработку электроэнергии и обеспечение водного режима.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водохранилища 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84" y="2770325"/>
            <a:ext cx="184181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водохранилищ для людей и хозяйства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накапливают воду в периоды, когда её много, и помогают использовать запасы в засушливое время. Так сохраняется стабильность снабжения для городов и предприятий.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уровень воды в створе плотины поддерживает работу гидроэлектростанций. Это позволяет получать электричество без выбросов дыма прямо в месте выработки энергии.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из водохранилищ можно подавать на сельскохозяйственные территории. Это повышает урожайность в регионах, где осадки распределены неравномерно по сезонам и годам.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водохранилища часто становятся водными «путями» для судов и площадками для рыболовства. Рядом развиваются инфраструктура берегов и туристические маршруты.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происходит из-за сточных вод, мусора и нефтепродуктов, а также из-за зарастания берегов и обмеления. В результате ухудшается прозрачность и снижается качество воды для всех живых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озёр и водохранилищ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в загрязнённой воде может усиливаться цветение водорослей. Это уменьшает прозрачность, а также приводит к снижению кислорода в толще воды — рыбе становится трудно дышать.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водохранилищ характерны дополнительные последствия: затопление земель, изменение привычного течения рек и переселение людей. Такие изменения перестраивают природные условия и нарушают местные экосистемы.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качество воды ухудшается, страдают не только рыбы, но и птицы, растения и другие обитатели. Ослабление природного «баланса» может приводить к исчезновению редких видов и снижению разнообразия жизни.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загрязнении чаще растёт мутность и заметнее ухудшается прозрачность воды. В тёплые месяцы цветение становится одним из самых видимых признаков проблемы.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качество воды, тем больше нарушается жизненный цикл водных организмов: снижается кислород, уменьшается численность рыб. Это также ограничивает безопасный отдых у водоёма.
</a:t>
            </a:r>
            <a:endParaRPr lang="en-US" sz="1188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материалы по экологии водоёмов; конкретные пороги зависят от типа водоёма и состава загрязнений.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влияет на состояние водоёма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контроль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 включает очистку сточных вод, сбор мусора и соблюдение водоохранных зон. Важно контролировать строительство и деятельность рядом с береговой линией, чтобы загрязнения не попадали в воду.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жителей и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действуют санитарные требования к прибрежным территориям, а также правила использования берегов. Дополняют меры экологические акции и наблюдения за состоянием воды, которые помогают замечать изменения вовремя.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озёр и водохранилищ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водоём чистым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шаги, которые уменьшают попадание вредных веществ в воду и береговые экосистемы.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содержит около 20% незамёрзшей пресной воды на планете. Поэтому его состояние особенно важно для природы Сибири и для всей водной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доля показывает, насколько велико значение Байкала для сохранения пресной воды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образовательных справочных материалов о Байкале (доли пресной воды приводятся в учебных источниках).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природные хранилища воды, а водохранилища создаёт человек, используя плотины. Оба типа водоёмов поддерживают природу и хозяйство, обеспечивают воду, энергию, рыбу и отдых. Состояние воды зависит от бережного использования и защиты от загрязнений.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— и забота тоже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2026-05-11T16:53:32Z</dcterms:created>
  <dcterms:modified xsi:type="dcterms:W3CDTF">2026-05-11T16:53:32Z</dcterms:modified>
</cp:coreProperties>
</file>