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влияние экстремальных факторов и стресс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разные стрессы влияют на подростков и как с ними справляться.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экстремальные факторы и стресс?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факторы — это необычные воздействия на организм: жара, холод, шум, токсичные вещества, инфекции и психоэмоциональные нагрузки. Стресс — естественная реакция организма на такие вызовы, широко изученная с 1936 года. Школьники регулярно сталкиваются с этими воздействиями в повседневной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971" y="2233468"/>
            <a:ext cx="27705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4752" y="2263565"/>
            <a:ext cx="633600" cy="50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экстремальных факторов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температура воздуха (жара или холод), высокий уровень шума, атмосферное давление и физические травмы, способные вызвать стрессовую реакцию организма.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в себя воздействие токсинов, загрязнённого воздуха и опасных веществ, которые негативно влияют на здоровье и вызывают стрессовые реакции.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инфекции, вирусы и бактерии, которые нарушают работу организма и требуют мобилизации иммунной системы.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экзаменами, конфликтами, социальной изоляцией, создающими эмоциональное напряжение и стресс для подростков.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проблемы, давление сверстников и изменения в коллективе оказывают значительное влияние на эмоциональное состояние подростков.
</a:t>
            </a:r>
            <a:endParaRPr lang="en-US" sz="15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стресс с точки зрения физиологии?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— это реакция организма на сильные или непривычные раздражители, вызывающая напряжение и активацию защитных механизмов.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реакции задействованы нервная и эндокринная системы, из-за чего повышается уровень адреналина и кортизола для быстрого реагирования.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частота стресса среди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регулярно испытывают стресс, особенно из-за учёбы и общения со сверстниками.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 — главный источник стресса, но социальные и личные факторы вносят заметный вклад.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стресса по Селье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тревоги — организм мгновенно мобилизует ресурсы в ответ на стрессовый фактор, активируются защитные механизмы.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сопротивления — процесс адаптации организма к стрессу, поддержание энергии для преодоления воздействия.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истощения — при длительном стрессе ресурсы исчерпываются, повышается риск заболеваний и снижается общая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механизм реакции на стресс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учебное пособие по физиологии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 отрицательное влияние стресса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стресс улучшает концентрацию, память, реакцию и стимулирует мотивацию выполняемых действий.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снижает иммунитет, приводит к эмоциональному истощению и повышенной утомляемости.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может вызвать развитие психосоматических заболеваний и ухудшение общего состояния здоровья.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эвстресс — положительный, и дистресс — отрицательный стресс, оказывающие разное влияние на организм.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 экзамены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 вызывает у многих школьников тревогу и усталость, часто приводя к нарушениям сна и снижению концентрации внимания.
</a:t>
            </a:r>
            <a:endParaRPr lang="en-US" sz="1366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необходимостью выступать перед классом вызывает беспокойство и страх ошибки, что усиливает психологический стресс.
</a:t>
            </a:r>
            <a:endParaRPr lang="en-US" sz="1380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одноклассниками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Недопонимания и ссоры с одноклассниками или учителями порождают эмоциональное напряжение, влияя на настроение и учебные успехи.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новую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окружения и необходимость адаптации к новому коллективу вызывают стресс и чувство неуверенности у подростков.
</a:t>
            </a:r>
            <a:endParaRPr lang="en-US" sz="1472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Стрессоры: примеры из школьной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системы организма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оказывает влияние на нервную, иммунную, сердечно-сосудистую и дыхательную системы, вызывая разнообразные симптомы.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проявляется комплексно, затрагивая ключевые системы организма и снижая общую устойчивость здоровья.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психофизиологии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стресса: кортизол и адреналин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помогает организму мобилизовать и сохранять энергию в ответ на стресс, влияя на обмен веществ и поддерживая работоспособность при кратковременном воздействии неблагоприятных факторов.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резко повышает частоту сердечных сокращений, улучшает кровообращение и поднимает уровень тревожности, что подготавливает организм к быстрому реагированию на стрессовые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повышении кортизола и адреналина из-за хронического стресса нарушается сон, ослабевает иммунитет, появляется постоянная усталость, влияющая на общее здоровье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стресса у подростков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головные боли и раздражительность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регулярным стрессом часто жалуются на головные боли и повышенную раздражительность. Такие симптомы мешают сосредоточиться на учебе и ухудшают эмоциональное состояние.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сна и снижение учебной мотивации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вызывает проблемы со сном, что приводит к усталости и снижению интереса к школьным занятиям и хобби. Ухудшается концентрация и успеваемость.
</a:t>
            </a:r>
            <a:endParaRPr lang="en-US" sz="13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сердцебиения при стрессе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стрессовой нагрузки пульс не сразу возвращается к норме, восстановление занимает от 10 до 30 минут.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пульса во время выступления и последующее затяжное восстановление указывают на серьёзную физиологическую нагрузку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биологической адаптации школьников, 2021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стресс: риски для здоровья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повышает вероятность возникновения гастрита и язвенной болезни, выявленных у 24% подростков с продолжительным напряжением.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расстройства, такие как тревога и депрессия, часто развиваются из-за постоянного нервного напряжения.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иммунитета при хроническом стрессе делает организм более уязвимым к инфекциям и замедляет выздоровление.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негативное влияние оказывает на рост, память и концентрацию, что осложняет развитие и обучение.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для быстрого расслабления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легких дыхательных упражнений помогает подросткам уменьшать напряжение. Уже через 5–10 минут ощущается спокойствие и улучшается настроение.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Релаксация и медитация для стабилизации эмоционального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медитацией способствуют снижению тревожности и восстановлению сил. Позитивные установки помогают лучше справляться с учебными и личными трудностями.
</a:t>
            </a:r>
            <a:endParaRPr lang="en-US" sz="117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поддержка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спорт улучшают общее состояние, а общение с друзьями и семьей предоставляет эмоциональную опору и снижает стресс.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методы противодействия стрессу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83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острый и хронический стресс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стресс быстро проходит и часто активирует защитные реакции организма. Хронический длительный стресс негативно влияет на здоровье и успеваемость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представляет большую опасность для подростков из-за длительной нагрузки и ухудшения здоровья и учёбы.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психологии РАН,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повышения устойчивости к стрессу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прогулки на свежем воздухе укрепляют нервную систему и помогают справляться с напряжением.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учебного дня и личных дел предотвращает переутомление и обеспечивает эффективное распределение времени.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обеспечить достаточный и регулярный сон — минимум восемь часов в сутки для восстановления организма.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друзей, а также сбалансированное питание создают благоприятные условия для повышения стрессоустойчивости.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Позитивный стресс — эвстресс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спортивных соревнованиях как источник мотивации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 соревнованиях вызывает положительный стресс, который способствует укреплению уверенности и стремлению к новым достижениям у подростков.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творческих проектах стимулирует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и вызов в новых начинаниях активируют эвстресс, стимулируя личностный рост и расширение жизненного опыта.
</a:t>
            </a:r>
            <a:endParaRPr lang="en-US" sz="14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стресса в школьной среде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расписание и разумное распределение учебных нагрузок помогают предотвратить чрезмерное напряжение у учеников.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отношения между учителями и школьниками создают комфортную атмосферу и уменьшают стрессовые переживания.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психологической поддержке, а также вовлечение родителей в учебный процесс способствуют снижению общего уровня стресса.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защиты от стресса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внимание к эмоциональному состоянию, физическая активность и поддержка близких помогают подросткам успешно преодолевать стресс и сохранять здоровье.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2026-05-09T21:54:47Z</dcterms:created>
  <dcterms:modified xsi:type="dcterms:W3CDTF">2026-05-09T21:54:47Z</dcterms:modified>
</cp:coreProperties>
</file>