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мальчик Вася дружит с детьми подземелья и учится состраданию и справедливости.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Короленко «Дети подземелья» (в сокращении): дружба, сострадание и справедливость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Галактионович Короленко написал повесть в 1885 году. В конце XIX века многим детям приходилось расти без защиты из-за бедности и неравенства. В сокращении сохранены ключевые эпизоды: дружба Васи, жизнь в подземелье, конфликт, болезнь Маруси и финал. Рассказ ведётся от лица Васи.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время создания и особенности сокращённого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важным местам относятся дом судьи, замок и старая часовня. Оттуда начинается путь Васи и к этим зданиям тянутся его наблюдения о том, как устроен мир вокруг.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часовней находится подземелье — пространство тайны, голода и скрытого страдания. Оно помогает понять: в одном мире у детей есть забота, а в другом — постоянная опасность и холод.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старом польском городке, где привычная жизнь сосредоточена «сверху», а беда прячется «внизу». Контраст двух уровней задаёт главный тон повествования.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события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мальчик в доме судьи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— сын судьи: он внимательный, чувствительный и добрый. После смерти матери ему особенно тяжело, он часто чувствует себя одиноким и непонятым в семье.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смелость и совесть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не проходит мимо чужой боли: он тянется к людям, которым нужна помощь, и поступает по совести. Его готовность сочувствовать показывает, что в нём есть и смелость, и ответственность.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— главный герой и рассказчик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Валек — спокойный мальчик, который умеет беречь младшую сестру. Даже взрослым он старается помогать делом и вниманием. В его поведении чувствуется серьёзность: бедность не делает его жестоким.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Валек: забота вместо равнодушия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Маруся маленькая, слабая и часто больная девочка. Голод и бедная жизнь быстро подтачивают здоровье, поэтому её состояние всё время становится для окружающих тревожным. В образе Маруси особенно заметна беззащитность ребёнка.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Маруся: хрупкость, которая вызывает сострадание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Драб — защитник детей подземелья и глава небольшой группы обездоленных. Он выглядит сурово, но умеет сохранять честность и достоинство. Благодаря Тыбурцию в этой бедной жизни появляется нравственный ориентир.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Драб: строгость и благородство бедняка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Валек, Маруся и Тыбурций: жители подземелья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966" y="1527000"/>
            <a:ext cx="5919867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повести «Дети подземелья» (в сокращении).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 и их роль в сюжете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через разные судьбы раскрываются дружба и справедливость в контрасте «верх» и «подземелье».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семьёй судьи и детьми подземелья подчёркивает: человечность важнее положения в обществе, а поступки меняют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дружба Васи с детьми подземелья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к замку и под часовню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прогулках Вася замечает место, где живут обездоленные дети. Он удивляется и настораживается: реальность подземелья не похожа на привычный уклад.
</a:t>
            </a:r>
            <a:endParaRPr lang="en-US" sz="174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доверительные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Вася замечает доброту, заботу и взаимное участие. Дружба рождается из сочувствия и желания быть нужным — не из внешнего сходства.
</a:t>
            </a:r>
            <a:endParaRPr lang="en-US" sz="173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одиночество Васи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Вася часто чувствует себя лишним. Это толкает его искать впечатления и новых людей, хотя он пока не знает, что встретит.
</a:t>
            </a:r>
            <a:endParaRPr lang="en-US" sz="17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повести: доверие, выбор, испытание дружбы
</a:t>
            </a:r>
            <a:endParaRPr lang="en-US" sz="2531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показаны в логике сокращённого пересказа: от одиночества — к дружбе — через испытания к финальным переменам.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22074"/>
            <a:ext cx="419400" cy="3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11599"/>
            <a:ext cx="419400" cy="37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и Соня: тёплая семейная связь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понимает брата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становится для Васи близким человеком, с которым легче говорить о чувствах. Она ласкова и искренна, поэтому между братом и сестрой появляется настоящее доверие.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Жалость и справедливость приходят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общение показывает, что дети часто быстрее взрослых ощущают разницу между добром и жестокостью. Соня помогает Васе увидеть смысл его поступков и не стыдиться сострадания.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семейного тепла усиливается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Васе особенно не хватает ласки. Через Соню в повести звучит надежда: даже в трудные времена рядом может быть поддержка и человеческое участие.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судьи даёт безопасность и заботу, а подземелье — скрытую жизнь, где каждый день связан с голодом, холодом и страхом.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подчёркивает: внешнее благополучие не гарантирует душевной близости, а бедность лишает ребёнка нормального детства и защиты.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повести «Дети подземелья» (в сокращении).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в повести: дом судьи и подземелье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Маруся — самый трогательный образ повести. Она маленькая, тихая и очень слабая, потому что живёт в тяжёлых условиях и недоедает.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бледность, усталость и хрупкость подчёркивают, как бедность напрямую влияет на здоровье ребёнка и делает каждую заботу взрослее и важнее.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Васи Маруся становится не просто «девочкой из подземелья»: её состояние будит особую жалость и желание помогать так, как умеет и чувствует он сам.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Маруси делает рассказ одновременно печальным и светлым: страдание видно, но добрые поступки сохраняют надежду и человеческое тепло.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Маруси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не теряет уважения к себе. Он умеет быть честным, мудрым и заботливым, даже когда вокруг много нужды и трудно рассчитывать на помощь.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благодарен Васе за доброту к Марусе и Валеку. Его образ показывает: бедность не отменяет достоинства, а значит, человек способен оставаться благородным.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Драб выглядит суровым: ему приходится жить в трудных условиях и держать себя собранно. Внешняя строгость помогает ему оберегать детей и сохранять порядок в бедности.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Тыбурций Драб: строгость и благородство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83297"/>
            <a:ext cx="5955300" cy="26974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повести В. Г. Короленко «Дети подземелья» (в сокращении).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«Детей подземелья» раскрываются через судьбы героев и их отношения, подчёркивая, что человеческое важнее социального.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сходятся к основной мысли: человечность проявляется в поступках и сочувствии, а богатство и положение не заменяют доброго отношения к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Подземелье, камень и тёмные проходы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Подземелье в повести связано с тайной, бедностью и скрытой жизнью людей, которых почти не замечают. Камни, тёмные проходы и старая часовня создают ощущение тяжести и замкнутости.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подземелья, камня и света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как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появляются в отдельных эпизодах и связаны с надеждой, дружбой и памятью о добрых чувствах. Благодаря этому становится видно: за бытовой историей есть глубокий смысл.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Васи с отцом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— судья — строг и серьёзен, больше замыкается в себе. Вася чувствует между ними расстояние: ему не хватает ласки и участия.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поступки сына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всё чаще помогает детям и поступает по совести. Отец, не сразу понимая причины, воспринимает его поведение с настороженностью и недоверием.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после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отец видит в сыне сочувствие и смелость. Это меняет отношение к Васе и делает его внимательнее к чувствам ребёнка.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не случайно: каждая новая встреча и поступок делают переживания героев более ясными, а мир — ближе или больнее.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ходу сюжета повесть проходит путь от одиночества к сочувствию: испытания проверяют дружбу, и финал остаётся светлым даже после утраты.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этапам сюжета повести «Дети подземелья» (в сокращении).
</a:t>
            </a:r>
            <a:endParaRPr lang="en-US" sz="1097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ведётся через мысли и чувства Васи, поэтому читателю проще понять его выбор. История становится личной и живой: мы видим мир глазами ребёнка.
</a:t>
            </a:r>
            <a:endParaRPr lang="en-US" sz="148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от лица Васи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использует простые, но точные описания жизни. По деталям быта легко представить героев, их тесный мир и то, как нужда меняет привычки и судьбы.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бытовые детали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постоянно сталкиваются контрасты: богатство и бедность, свет и тьма, тепло и холод, семейная ласка и одиночество. Они помогают почувствовать главную разницу миров.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противопоставления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эмоциональный, но понятный для школьного чтения. Благодаря этому важные мысли о сострадании и справедливости воспринимаются без лишней тяжести.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Эмоциональный, доступный язык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Маруси делает финал печальным, но главный смысл повести остаётся надеждой. Вася хранит память о ней и о дружбе с детьми подземелья, не позволяя боли стать бессмысленной.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начинает лучше понимать сына и пересматривает отношение к его поступкам. Финал подчёркивает: доброе отношение оставляет след в сердце и помогает человеку духовно измениться.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 и его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6200" y="1527000"/>
            <a:ext cx="4749399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повести В. Г. Короленко «Дети подземелья» (в сокращении).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для пересказа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опора для пересказа: события, кто участвует, где происходит действие и почему дружба становится возможной.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пересказа важно удержать связку «место — причина дружбы — развитие отношений» и подчеркнуть, что история строится вокруг милосердия.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показывает, что бедность не уничтожает человеческое достоинство, а доброта помогает людям понимать друг друга. Вася учится сочувствию, а дружба и милосердие становятся ценностью для всех.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меняет человека: главный вывод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2026-05-12T23:07:24Z</dcterms:created>
  <dcterms:modified xsi:type="dcterms:W3CDTF">2026-05-12T23:07:24Z</dcterms:modified>
</cp:coreProperties>
</file>